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8c015cd7a641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186087f11c4a00"/>
  </p:sldMasterIdLst>
  <p:sldIdLst>
    <p:sldId xmlns:r="http://schemas.openxmlformats.org/officeDocument/2006/relationships" id="256" r:id="R9059e0c5cbc24576"/>
    <p:sldId xmlns:r="http://schemas.openxmlformats.org/officeDocument/2006/relationships" id="257" r:id="Rfeccf8b13e8349e4"/>
    <p:sldId xmlns:r="http://schemas.openxmlformats.org/officeDocument/2006/relationships" id="258" r:id="R84ab09da3f8d444b"/>
    <p:sldId xmlns:r="http://schemas.openxmlformats.org/officeDocument/2006/relationships" id="259" r:id="R4dd1557ed5d146a1"/>
    <p:sldId xmlns:r="http://schemas.openxmlformats.org/officeDocument/2006/relationships" id="260" r:id="R61e656b80ff7432f"/>
    <p:sldId xmlns:r="http://schemas.openxmlformats.org/officeDocument/2006/relationships" id="261" r:id="Rcdcfdebfa0ff4aa6"/>
    <p:sldId xmlns:r="http://schemas.openxmlformats.org/officeDocument/2006/relationships" id="262" r:id="R86acf105bcdf4bb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186087f11c4a00" /><Relationship Type="http://schemas.openxmlformats.org/officeDocument/2006/relationships/slide" Target="/ppt/slides/slide1.xml" Id="R9059e0c5cbc24576" /><Relationship Type="http://schemas.openxmlformats.org/officeDocument/2006/relationships/slide" Target="/ppt/slides/slide2.xml" Id="Rfeccf8b13e8349e4" /><Relationship Type="http://schemas.openxmlformats.org/officeDocument/2006/relationships/slide" Target="/ppt/slides/slide3.xml" Id="R84ab09da3f8d444b" /><Relationship Type="http://schemas.openxmlformats.org/officeDocument/2006/relationships/slide" Target="/ppt/slides/slide4.xml" Id="R4dd1557ed5d146a1" /><Relationship Type="http://schemas.openxmlformats.org/officeDocument/2006/relationships/slide" Target="/ppt/slides/slide5.xml" Id="R61e656b80ff7432f" /><Relationship Type="http://schemas.openxmlformats.org/officeDocument/2006/relationships/slide" Target="/ppt/slides/slide6.xml" Id="Rcdcfdebfa0ff4aa6" /><Relationship Type="http://schemas.openxmlformats.org/officeDocument/2006/relationships/slide" Target="/ppt/slides/slide7.xml" Id="R86acf105bcdf4bb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f17cc5db04e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1c8a71c31a4b39" /><Relationship Type="http://schemas.openxmlformats.org/officeDocument/2006/relationships/theme" Target="/ppt/slideMasters/theme/theme1.xml" Id="R767e76dd39544b3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1c8a71c31a4b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9ccd423e341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25e3fda8444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de58cd81048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a3840bd354b1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75f9e39ec04e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445cef0e6940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6b111c71a42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KENTA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KENTA HOLDING AS ble etablert [år] og holder til i Nesbru.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−136 793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853 585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585 695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17 623 417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UTGÅRDSLØKKEN KENNETH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Vogellund 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1394 Nesbru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KENTA HOLDING AS</a:t>
            </a:r>
          </a:p>
        </p:txBody>
      </p:sp>
    </p:spTree>
  </p:cSld>
  <p:clrMapOvr>
    <a:masterClrMapping xmlns:a="http://schemas.openxmlformats.org/drawingml/2006/main"/>
  </p:clrMapOvr>
</p:sld>
</file>