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fece317fb94c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4c403c022743df"/>
  </p:sldMasterIdLst>
  <p:sldIdLst>
    <p:sldId xmlns:r="http://schemas.openxmlformats.org/officeDocument/2006/relationships" id="256" r:id="Redb4f544e2404196"/>
    <p:sldId xmlns:r="http://schemas.openxmlformats.org/officeDocument/2006/relationships" id="257" r:id="Ree0f8960b088461e"/>
    <p:sldId xmlns:r="http://schemas.openxmlformats.org/officeDocument/2006/relationships" id="258" r:id="R025c899c448c44ee"/>
    <p:sldId xmlns:r="http://schemas.openxmlformats.org/officeDocument/2006/relationships" id="259" r:id="R9bd7944308114b4a"/>
    <p:sldId xmlns:r="http://schemas.openxmlformats.org/officeDocument/2006/relationships" id="260" r:id="R52ef80ee81ab46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c403c022743df" /><Relationship Type="http://schemas.openxmlformats.org/officeDocument/2006/relationships/slide" Target="/ppt/slides/slide1.xml" Id="Redb4f544e2404196" /><Relationship Type="http://schemas.openxmlformats.org/officeDocument/2006/relationships/slide" Target="/ppt/slides/slide2.xml" Id="Ree0f8960b088461e" /><Relationship Type="http://schemas.openxmlformats.org/officeDocument/2006/relationships/slide" Target="/ppt/slides/slide3.xml" Id="R025c899c448c44ee" /><Relationship Type="http://schemas.openxmlformats.org/officeDocument/2006/relationships/slide" Target="/ppt/slides/slide4.xml" Id="R9bd7944308114b4a" /><Relationship Type="http://schemas.openxmlformats.org/officeDocument/2006/relationships/slide" Target="/ppt/slides/slide5.xml" Id="R52ef80ee81ab46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a8f004cd9a40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77261dacd4405" /><Relationship Type="http://schemas.openxmlformats.org/officeDocument/2006/relationships/theme" Target="/ppt/slideMasters/theme/theme1.xml" Id="R148289e70fa545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777261dacd44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75aedba7a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0b91173a049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fc164b8174b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60ed5994645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887dc946b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