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8e1209a6734c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0d698d2b2436f"/>
  </p:sldMasterIdLst>
  <p:sldIdLst>
    <p:sldId xmlns:r="http://schemas.openxmlformats.org/officeDocument/2006/relationships" id="256" r:id="R9b310259a28a4aba"/>
    <p:sldId xmlns:r="http://schemas.openxmlformats.org/officeDocument/2006/relationships" id="257" r:id="R24bf16fed21546fd"/>
    <p:sldId xmlns:r="http://schemas.openxmlformats.org/officeDocument/2006/relationships" id="258" r:id="R763f3150819646ca"/>
    <p:sldId xmlns:r="http://schemas.openxmlformats.org/officeDocument/2006/relationships" id="259" r:id="Rf824dcb243ad4f9b"/>
    <p:sldId xmlns:r="http://schemas.openxmlformats.org/officeDocument/2006/relationships" id="260" r:id="R21f8b2bb00034725"/>
    <p:sldId xmlns:r="http://schemas.openxmlformats.org/officeDocument/2006/relationships" id="261" r:id="R7edd1a1dd7ad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0d698d2b2436f" /><Relationship Type="http://schemas.openxmlformats.org/officeDocument/2006/relationships/slide" Target="/ppt/slides/slide1.xml" Id="R9b310259a28a4aba" /><Relationship Type="http://schemas.openxmlformats.org/officeDocument/2006/relationships/slide" Target="/ppt/slides/slide2.xml" Id="R24bf16fed21546fd" /><Relationship Type="http://schemas.openxmlformats.org/officeDocument/2006/relationships/slide" Target="/ppt/slides/slide3.xml" Id="R763f3150819646ca" /><Relationship Type="http://schemas.openxmlformats.org/officeDocument/2006/relationships/slide" Target="/ppt/slides/slide4.xml" Id="Rf824dcb243ad4f9b" /><Relationship Type="http://schemas.openxmlformats.org/officeDocument/2006/relationships/slide" Target="/ppt/slides/slide5.xml" Id="R21f8b2bb00034725" /><Relationship Type="http://schemas.openxmlformats.org/officeDocument/2006/relationships/slide" Target="/ppt/slides/slide6.xml" Id="R7edd1a1dd7ad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8a00e0e0d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d294288674427" /><Relationship Type="http://schemas.openxmlformats.org/officeDocument/2006/relationships/theme" Target="/ppt/slideMasters/theme/theme1.xml" Id="Rcbcc87a5f229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d2942886744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ddbb35135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06d89c86b40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f5c9f1e74c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e90d0e8e4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a26a680434f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4208d54ff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