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0853ea74cd49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8cebe38bbc494d"/>
  </p:sldMasterIdLst>
  <p:sldIdLst>
    <p:sldId xmlns:r="http://schemas.openxmlformats.org/officeDocument/2006/relationships" id="256" r:id="R1923710659374d31"/>
    <p:sldId xmlns:r="http://schemas.openxmlformats.org/officeDocument/2006/relationships" id="257" r:id="Re000a3ff849949cf"/>
    <p:sldId xmlns:r="http://schemas.openxmlformats.org/officeDocument/2006/relationships" id="258" r:id="Rcb4f653292dc4a94"/>
    <p:sldId xmlns:r="http://schemas.openxmlformats.org/officeDocument/2006/relationships" id="259" r:id="R989cc955b1824733"/>
    <p:sldId xmlns:r="http://schemas.openxmlformats.org/officeDocument/2006/relationships" id="260" r:id="R72fcd2bdddd743b7"/>
    <p:sldId xmlns:r="http://schemas.openxmlformats.org/officeDocument/2006/relationships" id="261" r:id="R25896bb4f4cb4df5"/>
    <p:sldId xmlns:r="http://schemas.openxmlformats.org/officeDocument/2006/relationships" id="262" r:id="R3a170e2aad8740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8cebe38bbc494d" /><Relationship Type="http://schemas.openxmlformats.org/officeDocument/2006/relationships/slide" Target="/ppt/slides/slide1.xml" Id="R1923710659374d31" /><Relationship Type="http://schemas.openxmlformats.org/officeDocument/2006/relationships/slide" Target="/ppt/slides/slide2.xml" Id="Re000a3ff849949cf" /><Relationship Type="http://schemas.openxmlformats.org/officeDocument/2006/relationships/slide" Target="/ppt/slides/slide3.xml" Id="Rcb4f653292dc4a94" /><Relationship Type="http://schemas.openxmlformats.org/officeDocument/2006/relationships/slide" Target="/ppt/slides/slide4.xml" Id="R989cc955b1824733" /><Relationship Type="http://schemas.openxmlformats.org/officeDocument/2006/relationships/slide" Target="/ppt/slides/slide5.xml" Id="R72fcd2bdddd743b7" /><Relationship Type="http://schemas.openxmlformats.org/officeDocument/2006/relationships/slide" Target="/ppt/slides/slide6.xml" Id="R25896bb4f4cb4df5" /><Relationship Type="http://schemas.openxmlformats.org/officeDocument/2006/relationships/slide" Target="/ppt/slides/slide7.xml" Id="R3a170e2aad8740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9e965553a49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db50b51e64ad5" /><Relationship Type="http://schemas.openxmlformats.org/officeDocument/2006/relationships/theme" Target="/ppt/slideMasters/theme/theme1.xml" Id="R6935d1c989304e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edb50b51e64a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f50ff555348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94ce31d074c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c82e737bc43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352da443241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d290b5918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59d8d304f42d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834cf6f3a0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DALL FRØSETH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DALL FRØSETH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1 851 185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654 127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FRØSETH OLAF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Jørgen B. Lysholms vei 55B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olaf.froseth@icloud.com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919 216 239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DALL FRØSETH AS</a:t>
            </a:r>
          </a:p>
        </p:txBody>
      </p:sp>
    </p:spTree>
  </p:cSld>
  <p:clrMapOvr>
    <a:masterClrMapping xmlns:a="http://schemas.openxmlformats.org/drawingml/2006/main"/>
  </p:clrMapOvr>
</p:sld>
</file>