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2324e2ad9044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40b8a49156428a"/>
  </p:sldMasterIdLst>
  <p:sldIdLst>
    <p:sldId xmlns:r="http://schemas.openxmlformats.org/officeDocument/2006/relationships" id="256" r:id="Re51d166d2d44448e"/>
    <p:sldId xmlns:r="http://schemas.openxmlformats.org/officeDocument/2006/relationships" id="257" r:id="R273cb2edd81141ab"/>
    <p:sldId xmlns:r="http://schemas.openxmlformats.org/officeDocument/2006/relationships" id="258" r:id="R9ef2f45d22a34e70"/>
    <p:sldId xmlns:r="http://schemas.openxmlformats.org/officeDocument/2006/relationships" id="259" r:id="R3076ae37a3954483"/>
    <p:sldId xmlns:r="http://schemas.openxmlformats.org/officeDocument/2006/relationships" id="260" r:id="Rff18ae21ae394c64"/>
    <p:sldId xmlns:r="http://schemas.openxmlformats.org/officeDocument/2006/relationships" id="261" r:id="Rf2557d3d260c48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40b8a49156428a" /><Relationship Type="http://schemas.openxmlformats.org/officeDocument/2006/relationships/slide" Target="/ppt/slides/slide1.xml" Id="Re51d166d2d44448e" /><Relationship Type="http://schemas.openxmlformats.org/officeDocument/2006/relationships/slide" Target="/ppt/slides/slide2.xml" Id="R273cb2edd81141ab" /><Relationship Type="http://schemas.openxmlformats.org/officeDocument/2006/relationships/slide" Target="/ppt/slides/slide3.xml" Id="R9ef2f45d22a34e70" /><Relationship Type="http://schemas.openxmlformats.org/officeDocument/2006/relationships/slide" Target="/ppt/slides/slide4.xml" Id="R3076ae37a3954483" /><Relationship Type="http://schemas.openxmlformats.org/officeDocument/2006/relationships/slide" Target="/ppt/slides/slide5.xml" Id="Rff18ae21ae394c64" /><Relationship Type="http://schemas.openxmlformats.org/officeDocument/2006/relationships/slide" Target="/ppt/slides/slide6.xml" Id="Rf2557d3d260c48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a45b0351044c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517d182fa4eeb" /><Relationship Type="http://schemas.openxmlformats.org/officeDocument/2006/relationships/theme" Target="/ppt/slideMasters/theme/theme1.xml" Id="R08d674cd28f645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1517d182fa4e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3c3833f554d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87c06e9c444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b50da9d3847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3d89f616a41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b7c3d88044f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4fc2bc98b40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BLERIM MØBEL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BLERIM MØBEL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BLERIM MØBEL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BLERIM MØBEL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BLERIM MØBEL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BLERIM MØBEL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3 181 961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−590 498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−594 662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−1 123 889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447 617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BLERIM MØBEL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919 166 134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BLERIM MØBEL TRANSPORT AS</a:t>
            </a:r>
          </a:p>
        </p:txBody>
      </p:sp>
    </p:spTree>
  </p:cSld>
  <p:clrMapOvr>
    <a:masterClrMapping xmlns:a="http://schemas.openxmlformats.org/drawingml/2006/main"/>
  </p:clrMapOvr>
</p:sld>
</file>