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e6200e0fc0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eea359b914103"/>
  </p:sldMasterIdLst>
  <p:sldIdLst>
    <p:sldId xmlns:r="http://schemas.openxmlformats.org/officeDocument/2006/relationships" id="256" r:id="R53cd3acc268944d8"/>
    <p:sldId xmlns:r="http://schemas.openxmlformats.org/officeDocument/2006/relationships" id="257" r:id="Red9453566ed54723"/>
    <p:sldId xmlns:r="http://schemas.openxmlformats.org/officeDocument/2006/relationships" id="258" r:id="R4d1ca82fd60c4a3c"/>
    <p:sldId xmlns:r="http://schemas.openxmlformats.org/officeDocument/2006/relationships" id="259" r:id="Rc194fa1be8a5424c"/>
    <p:sldId xmlns:r="http://schemas.openxmlformats.org/officeDocument/2006/relationships" id="260" r:id="R4903ce32c87b4d08"/>
    <p:sldId xmlns:r="http://schemas.openxmlformats.org/officeDocument/2006/relationships" id="261" r:id="Ra95ed311dcfc4dd8"/>
    <p:sldId xmlns:r="http://schemas.openxmlformats.org/officeDocument/2006/relationships" id="262" r:id="Rb2f26313541c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eea359b914103" /><Relationship Type="http://schemas.openxmlformats.org/officeDocument/2006/relationships/slide" Target="/ppt/slides/slide1.xml" Id="R53cd3acc268944d8" /><Relationship Type="http://schemas.openxmlformats.org/officeDocument/2006/relationships/slide" Target="/ppt/slides/slide2.xml" Id="Red9453566ed54723" /><Relationship Type="http://schemas.openxmlformats.org/officeDocument/2006/relationships/slide" Target="/ppt/slides/slide3.xml" Id="R4d1ca82fd60c4a3c" /><Relationship Type="http://schemas.openxmlformats.org/officeDocument/2006/relationships/slide" Target="/ppt/slides/slide4.xml" Id="Rc194fa1be8a5424c" /><Relationship Type="http://schemas.openxmlformats.org/officeDocument/2006/relationships/slide" Target="/ppt/slides/slide5.xml" Id="R4903ce32c87b4d08" /><Relationship Type="http://schemas.openxmlformats.org/officeDocument/2006/relationships/slide" Target="/ppt/slides/slide6.xml" Id="Ra95ed311dcfc4dd8" /><Relationship Type="http://schemas.openxmlformats.org/officeDocument/2006/relationships/slide" Target="/ppt/slides/slide7.xml" Id="Rb2f26313541c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94d85cebf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9e408bce64901" /><Relationship Type="http://schemas.openxmlformats.org/officeDocument/2006/relationships/theme" Target="/ppt/slideMasters/theme/theme1.xml" Id="R4bce0e0e9715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9e408bce6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c307ec268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4be17e77a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96927fc7b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c11e86ea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4230dae3a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bb3de0ef047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8cdd7ef844f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