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9a3092093f4f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a82b5af52247f8"/>
  </p:sldMasterIdLst>
  <p:sldIdLst>
    <p:sldId xmlns:r="http://schemas.openxmlformats.org/officeDocument/2006/relationships" id="256" r:id="Rbd2caa874af747d1"/>
    <p:sldId xmlns:r="http://schemas.openxmlformats.org/officeDocument/2006/relationships" id="257" r:id="R692c93c1927c4f03"/>
    <p:sldId xmlns:r="http://schemas.openxmlformats.org/officeDocument/2006/relationships" id="258" r:id="R981caccdcefc4dcb"/>
    <p:sldId xmlns:r="http://schemas.openxmlformats.org/officeDocument/2006/relationships" id="259" r:id="R253c78c0a4b94061"/>
    <p:sldId xmlns:r="http://schemas.openxmlformats.org/officeDocument/2006/relationships" id="260" r:id="R715fa61f3577457f"/>
    <p:sldId xmlns:r="http://schemas.openxmlformats.org/officeDocument/2006/relationships" id="261" r:id="Ree93c6d46e0b42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a82b5af52247f8" /><Relationship Type="http://schemas.openxmlformats.org/officeDocument/2006/relationships/slide" Target="/ppt/slides/slide1.xml" Id="Rbd2caa874af747d1" /><Relationship Type="http://schemas.openxmlformats.org/officeDocument/2006/relationships/slide" Target="/ppt/slides/slide2.xml" Id="R692c93c1927c4f03" /><Relationship Type="http://schemas.openxmlformats.org/officeDocument/2006/relationships/slide" Target="/ppt/slides/slide3.xml" Id="R981caccdcefc4dcb" /><Relationship Type="http://schemas.openxmlformats.org/officeDocument/2006/relationships/slide" Target="/ppt/slides/slide4.xml" Id="R253c78c0a4b94061" /><Relationship Type="http://schemas.openxmlformats.org/officeDocument/2006/relationships/slide" Target="/ppt/slides/slide5.xml" Id="R715fa61f3577457f" /><Relationship Type="http://schemas.openxmlformats.org/officeDocument/2006/relationships/slide" Target="/ppt/slides/slide6.xml" Id="Ree93c6d46e0b42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b43a18622d4f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a5b443e15f4b66" /><Relationship Type="http://schemas.openxmlformats.org/officeDocument/2006/relationships/theme" Target="/ppt/slideMasters/theme/theme1.xml" Id="R2f42f2da81db46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a5b443e15f4b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83cd5282ab4e9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eadb9694ee47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6d57dd3a146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704de90cee48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b0de6159a480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4d3ef9127945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BESLAG OG BALKONGER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BESLAG OG BALKONGER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BESLAG OG BALKONGER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BESLAG OG BALKONGER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BESLAG OG BALKONGER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BESLAG OG BALKONGER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Storebotn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5309 Kleppestø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919 087 021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BESLAG OG BALKONGER HOLDING AS</a:t>
            </a:r>
          </a:p>
        </p:txBody>
      </p:sp>
    </p:spTree>
  </p:cSld>
  <p:clrMapOvr>
    <a:masterClrMapping xmlns:a="http://schemas.openxmlformats.org/drawingml/2006/main"/>
  </p:clrMapOvr>
</p:sld>
</file>