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ab4ec484741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e2b5094c04636"/>
  </p:sldMasterIdLst>
  <p:sldIdLst>
    <p:sldId xmlns:r="http://schemas.openxmlformats.org/officeDocument/2006/relationships" id="256" r:id="R066ede98c3db4431"/>
    <p:sldId xmlns:r="http://schemas.openxmlformats.org/officeDocument/2006/relationships" id="257" r:id="R01b6147f9eb5457f"/>
    <p:sldId xmlns:r="http://schemas.openxmlformats.org/officeDocument/2006/relationships" id="258" r:id="Rdd52dab58cc642a7"/>
    <p:sldId xmlns:r="http://schemas.openxmlformats.org/officeDocument/2006/relationships" id="259" r:id="Rb04a7eb601f844de"/>
    <p:sldId xmlns:r="http://schemas.openxmlformats.org/officeDocument/2006/relationships" id="260" r:id="R585edca93f8343ab"/>
    <p:sldId xmlns:r="http://schemas.openxmlformats.org/officeDocument/2006/relationships" id="261" r:id="R5c04ed39eeeb4a9f"/>
    <p:sldId xmlns:r="http://schemas.openxmlformats.org/officeDocument/2006/relationships" id="262" r:id="Rfb8f0df1cd66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e2b5094c04636" /><Relationship Type="http://schemas.openxmlformats.org/officeDocument/2006/relationships/slide" Target="/ppt/slides/slide1.xml" Id="R066ede98c3db4431" /><Relationship Type="http://schemas.openxmlformats.org/officeDocument/2006/relationships/slide" Target="/ppt/slides/slide2.xml" Id="R01b6147f9eb5457f" /><Relationship Type="http://schemas.openxmlformats.org/officeDocument/2006/relationships/slide" Target="/ppt/slides/slide3.xml" Id="Rdd52dab58cc642a7" /><Relationship Type="http://schemas.openxmlformats.org/officeDocument/2006/relationships/slide" Target="/ppt/slides/slide4.xml" Id="Rb04a7eb601f844de" /><Relationship Type="http://schemas.openxmlformats.org/officeDocument/2006/relationships/slide" Target="/ppt/slides/slide5.xml" Id="R585edca93f8343ab" /><Relationship Type="http://schemas.openxmlformats.org/officeDocument/2006/relationships/slide" Target="/ppt/slides/slide6.xml" Id="R5c04ed39eeeb4a9f" /><Relationship Type="http://schemas.openxmlformats.org/officeDocument/2006/relationships/slide" Target="/ppt/slides/slide7.xml" Id="Rfb8f0df1cd66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a4e1052f4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99a071b945d5" /><Relationship Type="http://schemas.openxmlformats.org/officeDocument/2006/relationships/theme" Target="/ppt/slideMasters/theme/theme1.xml" Id="Rab5e6db86c99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899a071b9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287238f9c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64ebebdf6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06e97e1ec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5616cc677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fd5b76a6c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f90b862f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1765993af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20 788 324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25 726 951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AINA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