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758bec719446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9696d9e7cdc4041"/>
  </p:sldMasterIdLst>
  <p:sldIdLst>
    <p:sldId xmlns:r="http://schemas.openxmlformats.org/officeDocument/2006/relationships" id="256" r:id="Rb6080bd937074f2e"/>
    <p:sldId xmlns:r="http://schemas.openxmlformats.org/officeDocument/2006/relationships" id="257" r:id="R3dcde55b73fd41e0"/>
    <p:sldId xmlns:r="http://schemas.openxmlformats.org/officeDocument/2006/relationships" id="258" r:id="R52979293314240c2"/>
    <p:sldId xmlns:r="http://schemas.openxmlformats.org/officeDocument/2006/relationships" id="259" r:id="R2834d8f3d1f4445a"/>
    <p:sldId xmlns:r="http://schemas.openxmlformats.org/officeDocument/2006/relationships" id="260" r:id="R53875e5a1ecc422d"/>
    <p:sldId xmlns:r="http://schemas.openxmlformats.org/officeDocument/2006/relationships" id="261" r:id="R3fe2da810dff4dc8"/>
    <p:sldId xmlns:r="http://schemas.openxmlformats.org/officeDocument/2006/relationships" id="262" r:id="R082cee0416354cc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9696d9e7cdc4041" /><Relationship Type="http://schemas.openxmlformats.org/officeDocument/2006/relationships/slide" Target="/ppt/slides/slide1.xml" Id="Rb6080bd937074f2e" /><Relationship Type="http://schemas.openxmlformats.org/officeDocument/2006/relationships/slide" Target="/ppt/slides/slide2.xml" Id="R3dcde55b73fd41e0" /><Relationship Type="http://schemas.openxmlformats.org/officeDocument/2006/relationships/slide" Target="/ppt/slides/slide3.xml" Id="R52979293314240c2" /><Relationship Type="http://schemas.openxmlformats.org/officeDocument/2006/relationships/slide" Target="/ppt/slides/slide4.xml" Id="R2834d8f3d1f4445a" /><Relationship Type="http://schemas.openxmlformats.org/officeDocument/2006/relationships/slide" Target="/ppt/slides/slide5.xml" Id="R53875e5a1ecc422d" /><Relationship Type="http://schemas.openxmlformats.org/officeDocument/2006/relationships/slide" Target="/ppt/slides/slide6.xml" Id="R3fe2da810dff4dc8" /><Relationship Type="http://schemas.openxmlformats.org/officeDocument/2006/relationships/slide" Target="/ppt/slides/slide7.xml" Id="R082cee0416354cc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908cccb2bc4f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4f178f164469c" /><Relationship Type="http://schemas.openxmlformats.org/officeDocument/2006/relationships/theme" Target="/ppt/slideMasters/theme/theme1.xml" Id="Rfaa3286b96314ad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64f178f164469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4a92f60264a6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36963ce6254c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31614e7520453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0c38ca49bb4a7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a79de5fabd40b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b9b467ed7d499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1ac55baf9843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RADAR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RADAR AS ble etablert [år] og holder til i Bømlo.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−417 973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4 988 250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36 095 642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39 158 548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EIDESVIK TOR OLAV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Vestvikvegen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5443 Bømlo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919 086 874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RADAR AS</a:t>
            </a:r>
          </a:p>
        </p:txBody>
      </p:sp>
    </p:spTree>
  </p:cSld>
  <p:clrMapOvr>
    <a:masterClrMapping xmlns:a="http://schemas.openxmlformats.org/drawingml/2006/main"/>
  </p:clrMapOvr>
</p:sld>
</file>