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57e90b950742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834c53a2fa4ac7"/>
  </p:sldMasterIdLst>
  <p:sldIdLst>
    <p:sldId xmlns:r="http://schemas.openxmlformats.org/officeDocument/2006/relationships" id="256" r:id="Rf50983d536874603"/>
    <p:sldId xmlns:r="http://schemas.openxmlformats.org/officeDocument/2006/relationships" id="257" r:id="Rbe26960069fc4533"/>
    <p:sldId xmlns:r="http://schemas.openxmlformats.org/officeDocument/2006/relationships" id="258" r:id="R63c55295f1344a1c"/>
    <p:sldId xmlns:r="http://schemas.openxmlformats.org/officeDocument/2006/relationships" id="259" r:id="Ra49ece9a657c4571"/>
    <p:sldId xmlns:r="http://schemas.openxmlformats.org/officeDocument/2006/relationships" id="260" r:id="R4a87d41cb7d546ad"/>
    <p:sldId xmlns:r="http://schemas.openxmlformats.org/officeDocument/2006/relationships" id="261" r:id="R7fc590e5653f4e95"/>
    <p:sldId xmlns:r="http://schemas.openxmlformats.org/officeDocument/2006/relationships" id="262" r:id="Re4c21747292541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834c53a2fa4ac7" /><Relationship Type="http://schemas.openxmlformats.org/officeDocument/2006/relationships/slide" Target="/ppt/slides/slide1.xml" Id="Rf50983d536874603" /><Relationship Type="http://schemas.openxmlformats.org/officeDocument/2006/relationships/slide" Target="/ppt/slides/slide2.xml" Id="Rbe26960069fc4533" /><Relationship Type="http://schemas.openxmlformats.org/officeDocument/2006/relationships/slide" Target="/ppt/slides/slide3.xml" Id="R63c55295f1344a1c" /><Relationship Type="http://schemas.openxmlformats.org/officeDocument/2006/relationships/slide" Target="/ppt/slides/slide4.xml" Id="Ra49ece9a657c4571" /><Relationship Type="http://schemas.openxmlformats.org/officeDocument/2006/relationships/slide" Target="/ppt/slides/slide5.xml" Id="R4a87d41cb7d546ad" /><Relationship Type="http://schemas.openxmlformats.org/officeDocument/2006/relationships/slide" Target="/ppt/slides/slide6.xml" Id="R7fc590e5653f4e95" /><Relationship Type="http://schemas.openxmlformats.org/officeDocument/2006/relationships/slide" Target="/ppt/slides/slide7.xml" Id="Re4c21747292541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a7f234feeb4a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0af759d414517" /><Relationship Type="http://schemas.openxmlformats.org/officeDocument/2006/relationships/theme" Target="/ppt/slideMasters/theme/theme1.xml" Id="R4c41b7654cf245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70af759d4145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94b1b61df49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568bf830241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d7325eddc44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bfabfaae54c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f6906830c46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676abe52f46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7cbc8dfa344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MOHANA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MOHANA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6 027 851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33 613 395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39 130 523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MARIANNE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Vestvikvegen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