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2509981934b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425cf29bee4026"/>
  </p:sldMasterIdLst>
  <p:sldIdLst>
    <p:sldId xmlns:r="http://schemas.openxmlformats.org/officeDocument/2006/relationships" id="256" r:id="R61e01a91cb8e4ad6"/>
    <p:sldId xmlns:r="http://schemas.openxmlformats.org/officeDocument/2006/relationships" id="257" r:id="R3252271edb0c46ec"/>
    <p:sldId xmlns:r="http://schemas.openxmlformats.org/officeDocument/2006/relationships" id="258" r:id="R4ccfba3c98994919"/>
    <p:sldId xmlns:r="http://schemas.openxmlformats.org/officeDocument/2006/relationships" id="259" r:id="Rdb7752793eea40f0"/>
    <p:sldId xmlns:r="http://schemas.openxmlformats.org/officeDocument/2006/relationships" id="260" r:id="R8503ee6a79cc4fa7"/>
    <p:sldId xmlns:r="http://schemas.openxmlformats.org/officeDocument/2006/relationships" id="261" r:id="R7cc4d7f61c664bf6"/>
    <p:sldId xmlns:r="http://schemas.openxmlformats.org/officeDocument/2006/relationships" id="262" r:id="Rf00de6185ac9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25cf29bee4026" /><Relationship Type="http://schemas.openxmlformats.org/officeDocument/2006/relationships/slide" Target="/ppt/slides/slide1.xml" Id="R61e01a91cb8e4ad6" /><Relationship Type="http://schemas.openxmlformats.org/officeDocument/2006/relationships/slide" Target="/ppt/slides/slide2.xml" Id="R3252271edb0c46ec" /><Relationship Type="http://schemas.openxmlformats.org/officeDocument/2006/relationships/slide" Target="/ppt/slides/slide3.xml" Id="R4ccfba3c98994919" /><Relationship Type="http://schemas.openxmlformats.org/officeDocument/2006/relationships/slide" Target="/ppt/slides/slide4.xml" Id="Rdb7752793eea40f0" /><Relationship Type="http://schemas.openxmlformats.org/officeDocument/2006/relationships/slide" Target="/ppt/slides/slide5.xml" Id="R8503ee6a79cc4fa7" /><Relationship Type="http://schemas.openxmlformats.org/officeDocument/2006/relationships/slide" Target="/ppt/slides/slide6.xml" Id="R7cc4d7f61c664bf6" /><Relationship Type="http://schemas.openxmlformats.org/officeDocument/2006/relationships/slide" Target="/ppt/slides/slide7.xml" Id="Rf00de6185ac9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3a5df7fdc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ae9090a8c44b8" /><Relationship Type="http://schemas.openxmlformats.org/officeDocument/2006/relationships/theme" Target="/ppt/slideMasters/theme/theme1.xml" Id="R38610bdcca3c4a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ae9090a8c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4eb31388c43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59b3a2ea944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3d46417844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d5787fda3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350f4631845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be6dd3ec947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6b727051145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RRO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14 327 748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5 163 953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51,3 %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STEIEN ØYVIND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BØRRESEN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ARNE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