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8e12a71ea54b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9e8d8ddbfd4a9a"/>
  </p:sldMasterIdLst>
  <p:sldIdLst>
    <p:sldId xmlns:r="http://schemas.openxmlformats.org/officeDocument/2006/relationships" id="256" r:id="Rb98bb47f44d246cd"/>
    <p:sldId xmlns:r="http://schemas.openxmlformats.org/officeDocument/2006/relationships" id="257" r:id="Rd1b3e5c0717148fc"/>
    <p:sldId xmlns:r="http://schemas.openxmlformats.org/officeDocument/2006/relationships" id="258" r:id="R5a1146db40f34ac8"/>
    <p:sldId xmlns:r="http://schemas.openxmlformats.org/officeDocument/2006/relationships" id="259" r:id="Ra522c4ff490a42d2"/>
    <p:sldId xmlns:r="http://schemas.openxmlformats.org/officeDocument/2006/relationships" id="260" r:id="R3ee982cc07774f58"/>
    <p:sldId xmlns:r="http://schemas.openxmlformats.org/officeDocument/2006/relationships" id="261" r:id="Rc986330b98614ac9"/>
    <p:sldId xmlns:r="http://schemas.openxmlformats.org/officeDocument/2006/relationships" id="262" r:id="R358117c41cce43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e8d8ddbfd4a9a" /><Relationship Type="http://schemas.openxmlformats.org/officeDocument/2006/relationships/slide" Target="/ppt/slides/slide1.xml" Id="Rb98bb47f44d246cd" /><Relationship Type="http://schemas.openxmlformats.org/officeDocument/2006/relationships/slide" Target="/ppt/slides/slide2.xml" Id="Rd1b3e5c0717148fc" /><Relationship Type="http://schemas.openxmlformats.org/officeDocument/2006/relationships/slide" Target="/ppt/slides/slide3.xml" Id="R5a1146db40f34ac8" /><Relationship Type="http://schemas.openxmlformats.org/officeDocument/2006/relationships/slide" Target="/ppt/slides/slide4.xml" Id="Ra522c4ff490a42d2" /><Relationship Type="http://schemas.openxmlformats.org/officeDocument/2006/relationships/slide" Target="/ppt/slides/slide5.xml" Id="R3ee982cc07774f58" /><Relationship Type="http://schemas.openxmlformats.org/officeDocument/2006/relationships/slide" Target="/ppt/slides/slide6.xml" Id="Rc986330b98614ac9" /><Relationship Type="http://schemas.openxmlformats.org/officeDocument/2006/relationships/slide" Target="/ppt/slides/slide7.xml" Id="R358117c41cce43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42a9d2f6d47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89c97b663465d" /><Relationship Type="http://schemas.openxmlformats.org/officeDocument/2006/relationships/theme" Target="/ppt/slideMasters/theme/theme1.xml" Id="Rca054d945a4b49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89c97b66346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eb75c3fd44c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e273b28ec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484deec6342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23339a1ac47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8c274f2164c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6657b72f945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e0b719891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AIE - ALTIETT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AIE - ALTIETT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AIE - ALTIETT AS ble etablert [år] og holder til i Ådalsbruk.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AIE - ALTIETT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AIE - ALTIETT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AIE - ALTIETT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460 606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122 597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389 294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AIE - ALTIETT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FJÆRGÅRD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AIE - ALTIETT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Klevbakken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2345 Ådalsbruk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919 061 995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AIE - ALTIETT AS</a:t>
            </a:r>
          </a:p>
        </p:txBody>
      </p:sp>
    </p:spTree>
  </p:cSld>
  <p:clrMapOvr>
    <a:masterClrMapping xmlns:a="http://schemas.openxmlformats.org/drawingml/2006/main"/>
  </p:clrMapOvr>
</p:sld>
</file>