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a272341bd9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54205ab7c745ed"/>
  </p:sldMasterIdLst>
  <p:sldIdLst>
    <p:sldId xmlns:r="http://schemas.openxmlformats.org/officeDocument/2006/relationships" id="256" r:id="R7e6a8b58795e4458"/>
    <p:sldId xmlns:r="http://schemas.openxmlformats.org/officeDocument/2006/relationships" id="257" r:id="R4a795c68c14d40f9"/>
    <p:sldId xmlns:r="http://schemas.openxmlformats.org/officeDocument/2006/relationships" id="258" r:id="R218f04c5e8db4c35"/>
    <p:sldId xmlns:r="http://schemas.openxmlformats.org/officeDocument/2006/relationships" id="259" r:id="Rb7f261b55c84463a"/>
    <p:sldId xmlns:r="http://schemas.openxmlformats.org/officeDocument/2006/relationships" id="260" r:id="R44e8dc756f36482a"/>
    <p:sldId xmlns:r="http://schemas.openxmlformats.org/officeDocument/2006/relationships" id="261" r:id="R2c7b91eb3113434a"/>
    <p:sldId xmlns:r="http://schemas.openxmlformats.org/officeDocument/2006/relationships" id="262" r:id="Rfc0f6c6df409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4205ab7c745ed" /><Relationship Type="http://schemas.openxmlformats.org/officeDocument/2006/relationships/slide" Target="/ppt/slides/slide1.xml" Id="R7e6a8b58795e4458" /><Relationship Type="http://schemas.openxmlformats.org/officeDocument/2006/relationships/slide" Target="/ppt/slides/slide2.xml" Id="R4a795c68c14d40f9" /><Relationship Type="http://schemas.openxmlformats.org/officeDocument/2006/relationships/slide" Target="/ppt/slides/slide3.xml" Id="R218f04c5e8db4c35" /><Relationship Type="http://schemas.openxmlformats.org/officeDocument/2006/relationships/slide" Target="/ppt/slides/slide4.xml" Id="Rb7f261b55c84463a" /><Relationship Type="http://schemas.openxmlformats.org/officeDocument/2006/relationships/slide" Target="/ppt/slides/slide5.xml" Id="R44e8dc756f36482a" /><Relationship Type="http://schemas.openxmlformats.org/officeDocument/2006/relationships/slide" Target="/ppt/slides/slide6.xml" Id="R2c7b91eb3113434a" /><Relationship Type="http://schemas.openxmlformats.org/officeDocument/2006/relationships/slide" Target="/ppt/slides/slide7.xml" Id="Rfc0f6c6df409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bc3ed045846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d43ffa09243c8" /><Relationship Type="http://schemas.openxmlformats.org/officeDocument/2006/relationships/theme" Target="/ppt/slideMasters/theme/theme1.xml" Id="R82b41aacf083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7d43ffa09243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3881c519c45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06f3d32d94d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41e4552df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85781c2e247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3ef990507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69276452140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fe4dfdebd47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 RELASJON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RELASJON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 RELASJON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RELASJON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RELASJON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RELASJON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6 228 482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2 239 388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RELASJON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RELASJON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Travbaneveien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firmapost@itrelasjon.no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www.itrelasjon.no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919 061 065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 RELASJON AS</a:t>
            </a:r>
          </a:p>
        </p:txBody>
      </p:sp>
    </p:spTree>
  </p:cSld>
  <p:clrMapOvr>
    <a:masterClrMapping xmlns:a="http://schemas.openxmlformats.org/drawingml/2006/main"/>
  </p:clrMapOvr>
</p:sld>
</file>