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69b76791864e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389824fa704410"/>
  </p:sldMasterIdLst>
  <p:sldIdLst>
    <p:sldId xmlns:r="http://schemas.openxmlformats.org/officeDocument/2006/relationships" id="256" r:id="R6615021a5f454d02"/>
    <p:sldId xmlns:r="http://schemas.openxmlformats.org/officeDocument/2006/relationships" id="257" r:id="R1ac45495353b470d"/>
    <p:sldId xmlns:r="http://schemas.openxmlformats.org/officeDocument/2006/relationships" id="258" r:id="Rd9fdd570c89a41f3"/>
    <p:sldId xmlns:r="http://schemas.openxmlformats.org/officeDocument/2006/relationships" id="259" r:id="R5b9422961b984534"/>
    <p:sldId xmlns:r="http://schemas.openxmlformats.org/officeDocument/2006/relationships" id="260" r:id="R9530b28c8c39451a"/>
    <p:sldId xmlns:r="http://schemas.openxmlformats.org/officeDocument/2006/relationships" id="261" r:id="R912c8d4f19fd493c"/>
    <p:sldId xmlns:r="http://schemas.openxmlformats.org/officeDocument/2006/relationships" id="262" r:id="R6aec6ec6e65f49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389824fa704410" /><Relationship Type="http://schemas.openxmlformats.org/officeDocument/2006/relationships/slide" Target="/ppt/slides/slide1.xml" Id="R6615021a5f454d02" /><Relationship Type="http://schemas.openxmlformats.org/officeDocument/2006/relationships/slide" Target="/ppt/slides/slide2.xml" Id="R1ac45495353b470d" /><Relationship Type="http://schemas.openxmlformats.org/officeDocument/2006/relationships/slide" Target="/ppt/slides/slide3.xml" Id="Rd9fdd570c89a41f3" /><Relationship Type="http://schemas.openxmlformats.org/officeDocument/2006/relationships/slide" Target="/ppt/slides/slide4.xml" Id="R5b9422961b984534" /><Relationship Type="http://schemas.openxmlformats.org/officeDocument/2006/relationships/slide" Target="/ppt/slides/slide5.xml" Id="R9530b28c8c39451a" /><Relationship Type="http://schemas.openxmlformats.org/officeDocument/2006/relationships/slide" Target="/ppt/slides/slide6.xml" Id="R912c8d4f19fd493c" /><Relationship Type="http://schemas.openxmlformats.org/officeDocument/2006/relationships/slide" Target="/ppt/slides/slide7.xml" Id="R6aec6ec6e65f49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b3ef263ecb4c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c60846b82486a" /><Relationship Type="http://schemas.openxmlformats.org/officeDocument/2006/relationships/theme" Target="/ppt/slideMasters/theme/theme1.xml" Id="R6aeb0deac2d744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8c60846b8248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0a651d6d546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cf75875e74d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bc6eae39e40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62380bdf445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0bb3107d74f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80ed3903a46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1ead7e8d641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GULLFJELLET BEMANNING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GULLFJELLET BEMANNING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259 031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−659 957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B7PEOPLE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RUBEN ANDREAS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ERA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Alvøveien 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919 047 607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