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b80efe8c8f8437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99fa86c8582417f"/>
  </p:sldMasterIdLst>
  <p:sldIdLst>
    <p:sldId xmlns:r="http://schemas.openxmlformats.org/officeDocument/2006/relationships" id="256" r:id="Rebe2656b572f4e75"/>
    <p:sldId xmlns:r="http://schemas.openxmlformats.org/officeDocument/2006/relationships" id="257" r:id="R119f5f1883cb4302"/>
    <p:sldId xmlns:r="http://schemas.openxmlformats.org/officeDocument/2006/relationships" id="258" r:id="R82db6ba92b9f484d"/>
    <p:sldId xmlns:r="http://schemas.openxmlformats.org/officeDocument/2006/relationships" id="259" r:id="R1d88a6c38b704363"/>
    <p:sldId xmlns:r="http://schemas.openxmlformats.org/officeDocument/2006/relationships" id="260" r:id="Recad62d823c643d1"/>
    <p:sldId xmlns:r="http://schemas.openxmlformats.org/officeDocument/2006/relationships" id="261" r:id="R0c842e0f5ae0491c"/>
    <p:sldId xmlns:r="http://schemas.openxmlformats.org/officeDocument/2006/relationships" id="262" r:id="R0790dee13784499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9fa86c8582417f" /><Relationship Type="http://schemas.openxmlformats.org/officeDocument/2006/relationships/slide" Target="/ppt/slides/slide1.xml" Id="Rebe2656b572f4e75" /><Relationship Type="http://schemas.openxmlformats.org/officeDocument/2006/relationships/slide" Target="/ppt/slides/slide2.xml" Id="R119f5f1883cb4302" /><Relationship Type="http://schemas.openxmlformats.org/officeDocument/2006/relationships/slide" Target="/ppt/slides/slide3.xml" Id="R82db6ba92b9f484d" /><Relationship Type="http://schemas.openxmlformats.org/officeDocument/2006/relationships/slide" Target="/ppt/slides/slide4.xml" Id="R1d88a6c38b704363" /><Relationship Type="http://schemas.openxmlformats.org/officeDocument/2006/relationships/slide" Target="/ppt/slides/slide5.xml" Id="Recad62d823c643d1" /><Relationship Type="http://schemas.openxmlformats.org/officeDocument/2006/relationships/slide" Target="/ppt/slides/slide6.xml" Id="R0c842e0f5ae0491c" /><Relationship Type="http://schemas.openxmlformats.org/officeDocument/2006/relationships/slide" Target="/ppt/slides/slide7.xml" Id="R0790dee13784499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60ea76df03541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113a425a0743a2" /><Relationship Type="http://schemas.openxmlformats.org/officeDocument/2006/relationships/theme" Target="/ppt/slideMasters/theme/theme1.xml" Id="Rafc15e812ad440a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7113a425a0743a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515df187c46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c1e49ed9c40d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d87175151645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9235ebf6c947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8fce8cf0d443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5cbb7cd5a5467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de07d046145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HANDVERKSPARTNER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HANDVERKSPARTNER AS ble etablert [år] og holder til i Volda.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2 526 945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83 948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68 633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1 167 431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1 565 280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VINDENES EGGE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Krikebøvegen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6104 Volda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919 040 351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HANDVERKSPARTNER AS</a:t>
            </a:r>
          </a:p>
        </p:txBody>
      </p:sp>
    </p:spTree>
  </p:cSld>
  <p:clrMapOvr>
    <a:masterClrMapping xmlns:a="http://schemas.openxmlformats.org/drawingml/2006/main"/>
  </p:clrMapOvr>
</p:sld>
</file>