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8fb57e2e8f43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53a6771a0d4f84"/>
  </p:sldMasterIdLst>
  <p:sldIdLst>
    <p:sldId xmlns:r="http://schemas.openxmlformats.org/officeDocument/2006/relationships" id="256" r:id="R84e29408c6824bf5"/>
    <p:sldId xmlns:r="http://schemas.openxmlformats.org/officeDocument/2006/relationships" id="257" r:id="Ra777de0887804aab"/>
    <p:sldId xmlns:r="http://schemas.openxmlformats.org/officeDocument/2006/relationships" id="258" r:id="Rc2fb1e1a93804c5b"/>
    <p:sldId xmlns:r="http://schemas.openxmlformats.org/officeDocument/2006/relationships" id="259" r:id="R813d47ee338b4dc6"/>
    <p:sldId xmlns:r="http://schemas.openxmlformats.org/officeDocument/2006/relationships" id="260" r:id="R343a6710fe574fd8"/>
    <p:sldId xmlns:r="http://schemas.openxmlformats.org/officeDocument/2006/relationships" id="261" r:id="R9eef3248821e4c04"/>
    <p:sldId xmlns:r="http://schemas.openxmlformats.org/officeDocument/2006/relationships" id="262" r:id="Rfea5cbe7658947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53a6771a0d4f84" /><Relationship Type="http://schemas.openxmlformats.org/officeDocument/2006/relationships/slide" Target="/ppt/slides/slide1.xml" Id="R84e29408c6824bf5" /><Relationship Type="http://schemas.openxmlformats.org/officeDocument/2006/relationships/slide" Target="/ppt/slides/slide2.xml" Id="Ra777de0887804aab" /><Relationship Type="http://schemas.openxmlformats.org/officeDocument/2006/relationships/slide" Target="/ppt/slides/slide3.xml" Id="Rc2fb1e1a93804c5b" /><Relationship Type="http://schemas.openxmlformats.org/officeDocument/2006/relationships/slide" Target="/ppt/slides/slide4.xml" Id="R813d47ee338b4dc6" /><Relationship Type="http://schemas.openxmlformats.org/officeDocument/2006/relationships/slide" Target="/ppt/slides/slide5.xml" Id="R343a6710fe574fd8" /><Relationship Type="http://schemas.openxmlformats.org/officeDocument/2006/relationships/slide" Target="/ppt/slides/slide6.xml" Id="R9eef3248821e4c04" /><Relationship Type="http://schemas.openxmlformats.org/officeDocument/2006/relationships/slide" Target="/ppt/slides/slide7.xml" Id="Rfea5cbe7658947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c5586aa99449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71ff559424602" /><Relationship Type="http://schemas.openxmlformats.org/officeDocument/2006/relationships/theme" Target="/ppt/slideMasters/theme/theme1.xml" Id="R57f87554fc864b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471ff5594246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727e2627f4e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a753465d843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c645ca4f048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06a8b529142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d2fcdca734a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0baa6fe1c42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c65f4057c41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DOGMAN BUTIKKER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DOGMAN BUTIKKER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151 014 996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730 627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−1 191 393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1 839 590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55 492 380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DOGMAN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+46424422277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lina.bollvik@dogman.se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