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f0178898cc46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9fa8997b09441a"/>
  </p:sldMasterIdLst>
  <p:sldIdLst>
    <p:sldId xmlns:r="http://schemas.openxmlformats.org/officeDocument/2006/relationships" id="256" r:id="R9a5fcf1c20c4495b"/>
    <p:sldId xmlns:r="http://schemas.openxmlformats.org/officeDocument/2006/relationships" id="257" r:id="R403bc511d20b4f5e"/>
    <p:sldId xmlns:r="http://schemas.openxmlformats.org/officeDocument/2006/relationships" id="258" r:id="R93862b64049646eb"/>
    <p:sldId xmlns:r="http://schemas.openxmlformats.org/officeDocument/2006/relationships" id="259" r:id="R7d5816a372a740a9"/>
    <p:sldId xmlns:r="http://schemas.openxmlformats.org/officeDocument/2006/relationships" id="260" r:id="Rc89ba5aacd444151"/>
    <p:sldId xmlns:r="http://schemas.openxmlformats.org/officeDocument/2006/relationships" id="261" r:id="R6e4edefe702b48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9fa8997b09441a" /><Relationship Type="http://schemas.openxmlformats.org/officeDocument/2006/relationships/slide" Target="/ppt/slides/slide1.xml" Id="R9a5fcf1c20c4495b" /><Relationship Type="http://schemas.openxmlformats.org/officeDocument/2006/relationships/slide" Target="/ppt/slides/slide2.xml" Id="R403bc511d20b4f5e" /><Relationship Type="http://schemas.openxmlformats.org/officeDocument/2006/relationships/slide" Target="/ppt/slides/slide3.xml" Id="R93862b64049646eb" /><Relationship Type="http://schemas.openxmlformats.org/officeDocument/2006/relationships/slide" Target="/ppt/slides/slide4.xml" Id="R7d5816a372a740a9" /><Relationship Type="http://schemas.openxmlformats.org/officeDocument/2006/relationships/slide" Target="/ppt/slides/slide5.xml" Id="Rc89ba5aacd444151" /><Relationship Type="http://schemas.openxmlformats.org/officeDocument/2006/relationships/slide" Target="/ppt/slides/slide6.xml" Id="R6e4edefe702b48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4ef743e1fc49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d1247c47948f4" /><Relationship Type="http://schemas.openxmlformats.org/officeDocument/2006/relationships/theme" Target="/ppt/slideMasters/theme/theme1.xml" Id="R66f408eb41f94d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ad1247c47948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1b8e9836940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6e876913541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3d54426de47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cbd468bb647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209a7672745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91f9359964d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DOGMAN BUTIKKER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+46424422277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lina.bollvik@dogman.se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