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8a9b8ac0c148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25848d79d24f36"/>
  </p:sldMasterIdLst>
  <p:sldIdLst>
    <p:sldId xmlns:r="http://schemas.openxmlformats.org/officeDocument/2006/relationships" id="256" r:id="R060f78ea3a1b4807"/>
    <p:sldId xmlns:r="http://schemas.openxmlformats.org/officeDocument/2006/relationships" id="257" r:id="R030200b5d3b64c3f"/>
    <p:sldId xmlns:r="http://schemas.openxmlformats.org/officeDocument/2006/relationships" id="258" r:id="R7c72ba50038f4d35"/>
    <p:sldId xmlns:r="http://schemas.openxmlformats.org/officeDocument/2006/relationships" id="259" r:id="Rda1be3ce5d8a4d7e"/>
    <p:sldId xmlns:r="http://schemas.openxmlformats.org/officeDocument/2006/relationships" id="260" r:id="Rc6caf050c87a4117"/>
    <p:sldId xmlns:r="http://schemas.openxmlformats.org/officeDocument/2006/relationships" id="261" r:id="R3ff48ac9808249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25848d79d24f36" /><Relationship Type="http://schemas.openxmlformats.org/officeDocument/2006/relationships/slide" Target="/ppt/slides/slide1.xml" Id="R060f78ea3a1b4807" /><Relationship Type="http://schemas.openxmlformats.org/officeDocument/2006/relationships/slide" Target="/ppt/slides/slide2.xml" Id="R030200b5d3b64c3f" /><Relationship Type="http://schemas.openxmlformats.org/officeDocument/2006/relationships/slide" Target="/ppt/slides/slide3.xml" Id="R7c72ba50038f4d35" /><Relationship Type="http://schemas.openxmlformats.org/officeDocument/2006/relationships/slide" Target="/ppt/slides/slide4.xml" Id="Rda1be3ce5d8a4d7e" /><Relationship Type="http://schemas.openxmlformats.org/officeDocument/2006/relationships/slide" Target="/ppt/slides/slide5.xml" Id="Rc6caf050c87a4117" /><Relationship Type="http://schemas.openxmlformats.org/officeDocument/2006/relationships/slide" Target="/ppt/slides/slide6.xml" Id="R3ff48ac9808249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88c7c9315242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10221da49748a7" /><Relationship Type="http://schemas.openxmlformats.org/officeDocument/2006/relationships/theme" Target="/ppt/slideMasters/theme/theme1.xml" Id="R864391bbd36e4a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10221da49748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8b1bfe859849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2473156a4f45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27f6ebfdd640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32b7582614a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89d083943f4d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efb4cc73dc45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WØYENENGA VEI &amp;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WØYENENGA VEI &amp;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WØYENENGA VEI &amp; ANLEGG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WØYENENGA VEI &amp;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WØYENENGA VEI &amp;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WØYENENGA VEI &amp;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8 993 282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−2 235 693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−2 325 131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−2 225 131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4 014 419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WØYENENGA VEI &amp;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919 006 404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WØYENENGA VEI &amp; ANLEGG AS</a:t>
            </a:r>
          </a:p>
        </p:txBody>
      </p:sp>
    </p:spTree>
  </p:cSld>
  <p:clrMapOvr>
    <a:masterClrMapping xmlns:a="http://schemas.openxmlformats.org/drawingml/2006/main"/>
  </p:clrMapOvr>
</p:sld>
</file>