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aa84eaf00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ed6118cf1d42b9"/>
  </p:sldMasterIdLst>
  <p:sldIdLst>
    <p:sldId xmlns:r="http://schemas.openxmlformats.org/officeDocument/2006/relationships" id="256" r:id="Ra1a35cd663084d3c"/>
    <p:sldId xmlns:r="http://schemas.openxmlformats.org/officeDocument/2006/relationships" id="257" r:id="R7e817e0d6371455c"/>
    <p:sldId xmlns:r="http://schemas.openxmlformats.org/officeDocument/2006/relationships" id="258" r:id="R301832a12e7b4734"/>
    <p:sldId xmlns:r="http://schemas.openxmlformats.org/officeDocument/2006/relationships" id="259" r:id="Re61fac6c8ac74428"/>
    <p:sldId xmlns:r="http://schemas.openxmlformats.org/officeDocument/2006/relationships" id="260" r:id="R63ecf997c685443b"/>
    <p:sldId xmlns:r="http://schemas.openxmlformats.org/officeDocument/2006/relationships" id="261" r:id="Ra735c8c377794e1b"/>
    <p:sldId xmlns:r="http://schemas.openxmlformats.org/officeDocument/2006/relationships" id="262" r:id="R510505c7f04a4b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d6118cf1d42b9" /><Relationship Type="http://schemas.openxmlformats.org/officeDocument/2006/relationships/slide" Target="/ppt/slides/slide1.xml" Id="Ra1a35cd663084d3c" /><Relationship Type="http://schemas.openxmlformats.org/officeDocument/2006/relationships/slide" Target="/ppt/slides/slide2.xml" Id="R7e817e0d6371455c" /><Relationship Type="http://schemas.openxmlformats.org/officeDocument/2006/relationships/slide" Target="/ppt/slides/slide3.xml" Id="R301832a12e7b4734" /><Relationship Type="http://schemas.openxmlformats.org/officeDocument/2006/relationships/slide" Target="/ppt/slides/slide4.xml" Id="Re61fac6c8ac74428" /><Relationship Type="http://schemas.openxmlformats.org/officeDocument/2006/relationships/slide" Target="/ppt/slides/slide5.xml" Id="R63ecf997c685443b" /><Relationship Type="http://schemas.openxmlformats.org/officeDocument/2006/relationships/slide" Target="/ppt/slides/slide6.xml" Id="Ra735c8c377794e1b" /><Relationship Type="http://schemas.openxmlformats.org/officeDocument/2006/relationships/slide" Target="/ppt/slides/slide7.xml" Id="R510505c7f04a4b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ed332ae7843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637ca74bd43c6" /><Relationship Type="http://schemas.openxmlformats.org/officeDocument/2006/relationships/theme" Target="/ppt/slideMasters/theme/theme1.xml" Id="R383b23db90c741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637ca74bd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b9d40d54644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298a47e2646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4da97ed4745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cae22081649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306176e2d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24a86fb884f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1e06413eb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KEWS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KEWS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1 669 701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SUNDSETH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