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899befac3245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addab9e41b4aed"/>
  </p:sldMasterIdLst>
  <p:sldIdLst>
    <p:sldId xmlns:r="http://schemas.openxmlformats.org/officeDocument/2006/relationships" id="256" r:id="Rfdb66e81a5cb448f"/>
    <p:sldId xmlns:r="http://schemas.openxmlformats.org/officeDocument/2006/relationships" id="257" r:id="R2818c87811eb4d1c"/>
    <p:sldId xmlns:r="http://schemas.openxmlformats.org/officeDocument/2006/relationships" id="258" r:id="Ra2e158a9c2194db2"/>
    <p:sldId xmlns:r="http://schemas.openxmlformats.org/officeDocument/2006/relationships" id="259" r:id="R71b3d9d1027b4908"/>
    <p:sldId xmlns:r="http://schemas.openxmlformats.org/officeDocument/2006/relationships" id="260" r:id="R6a582f384e3d436b"/>
    <p:sldId xmlns:r="http://schemas.openxmlformats.org/officeDocument/2006/relationships" id="261" r:id="R9546c5fc0e8c416a"/>
    <p:sldId xmlns:r="http://schemas.openxmlformats.org/officeDocument/2006/relationships" id="262" r:id="R345c815562b24b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addab9e41b4aed" /><Relationship Type="http://schemas.openxmlformats.org/officeDocument/2006/relationships/slide" Target="/ppt/slides/slide1.xml" Id="Rfdb66e81a5cb448f" /><Relationship Type="http://schemas.openxmlformats.org/officeDocument/2006/relationships/slide" Target="/ppt/slides/slide2.xml" Id="R2818c87811eb4d1c" /><Relationship Type="http://schemas.openxmlformats.org/officeDocument/2006/relationships/slide" Target="/ppt/slides/slide3.xml" Id="Ra2e158a9c2194db2" /><Relationship Type="http://schemas.openxmlformats.org/officeDocument/2006/relationships/slide" Target="/ppt/slides/slide4.xml" Id="R71b3d9d1027b4908" /><Relationship Type="http://schemas.openxmlformats.org/officeDocument/2006/relationships/slide" Target="/ppt/slides/slide5.xml" Id="R6a582f384e3d436b" /><Relationship Type="http://schemas.openxmlformats.org/officeDocument/2006/relationships/slide" Target="/ppt/slides/slide6.xml" Id="R9546c5fc0e8c416a" /><Relationship Type="http://schemas.openxmlformats.org/officeDocument/2006/relationships/slide" Target="/ppt/slides/slide7.xml" Id="R345c815562b24b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19c1490fa443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44eec73604fc5" /><Relationship Type="http://schemas.openxmlformats.org/officeDocument/2006/relationships/theme" Target="/ppt/slideMasters/theme/theme1.xml" Id="Re47f5e52cfea42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444eec73604f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8a2bd618047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4258c8fbd4d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53b4a0a2842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cc4167f4a40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95b1e699143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ea236009f4d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f2ded7db146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RAGNAR REITAN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RAGNAR REITAN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REITAN HOLDING AS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RAGNAR REITAN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RAGNAR REITAN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RAGNAR REITAN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1 464 587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4 922 670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5 539 617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RAGNAR REITAN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REITAN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RAGNAR REITAN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ragnar.reitan@outlook.com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918 937 021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RAGNAR REITAN HOLDING AS</a:t>
            </a:r>
          </a:p>
        </p:txBody>
      </p:sp>
    </p:spTree>
  </p:cSld>
  <p:clrMapOvr>
    <a:masterClrMapping xmlns:a="http://schemas.openxmlformats.org/drawingml/2006/main"/>
  </p:clrMapOvr>
</p:sld>
</file>