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1fa9cf530243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a971339d394845"/>
  </p:sldMasterIdLst>
  <p:sldIdLst>
    <p:sldId xmlns:r="http://schemas.openxmlformats.org/officeDocument/2006/relationships" id="256" r:id="R457cddf863144c9a"/>
    <p:sldId xmlns:r="http://schemas.openxmlformats.org/officeDocument/2006/relationships" id="257" r:id="R88b9ebadab4e4355"/>
    <p:sldId xmlns:r="http://schemas.openxmlformats.org/officeDocument/2006/relationships" id="258" r:id="R52505ce3c66049e9"/>
    <p:sldId xmlns:r="http://schemas.openxmlformats.org/officeDocument/2006/relationships" id="259" r:id="R582d09bd07584a6a"/>
    <p:sldId xmlns:r="http://schemas.openxmlformats.org/officeDocument/2006/relationships" id="260" r:id="R31634e274baa4bb3"/>
    <p:sldId xmlns:r="http://schemas.openxmlformats.org/officeDocument/2006/relationships" id="261" r:id="R0ff6e50473104870"/>
    <p:sldId xmlns:r="http://schemas.openxmlformats.org/officeDocument/2006/relationships" id="262" r:id="R6173139d15b447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a971339d394845" /><Relationship Type="http://schemas.openxmlformats.org/officeDocument/2006/relationships/slide" Target="/ppt/slides/slide1.xml" Id="R457cddf863144c9a" /><Relationship Type="http://schemas.openxmlformats.org/officeDocument/2006/relationships/slide" Target="/ppt/slides/slide2.xml" Id="R88b9ebadab4e4355" /><Relationship Type="http://schemas.openxmlformats.org/officeDocument/2006/relationships/slide" Target="/ppt/slides/slide3.xml" Id="R52505ce3c66049e9" /><Relationship Type="http://schemas.openxmlformats.org/officeDocument/2006/relationships/slide" Target="/ppt/slides/slide4.xml" Id="R582d09bd07584a6a" /><Relationship Type="http://schemas.openxmlformats.org/officeDocument/2006/relationships/slide" Target="/ppt/slides/slide5.xml" Id="R31634e274baa4bb3" /><Relationship Type="http://schemas.openxmlformats.org/officeDocument/2006/relationships/slide" Target="/ppt/slides/slide6.xml" Id="R0ff6e50473104870" /><Relationship Type="http://schemas.openxmlformats.org/officeDocument/2006/relationships/slide" Target="/ppt/slides/slide7.xml" Id="R6173139d15b447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dc0e24a62544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d7f68ea44eb6" /><Relationship Type="http://schemas.openxmlformats.org/officeDocument/2006/relationships/theme" Target="/ppt/slideMasters/theme/theme1.xml" Id="R3eaf9f89cf554d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7d7f68ea44e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5ef43302e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a7fd3a4f2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d1017eeada41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66cf59eed4a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90da4184a47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60e00b09543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169e6386e4f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EZINNE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EZINNE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−20 714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−221 695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39 311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EZINNE CHINEMEREM OKPARAEBO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Bergsliens gate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918 886 613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EZINNE HOLDING AS</a:t>
            </a:r>
          </a:p>
        </p:txBody>
      </p:sp>
    </p:spTree>
  </p:cSld>
  <p:clrMapOvr>
    <a:masterClrMapping xmlns:a="http://schemas.openxmlformats.org/drawingml/2006/main"/>
  </p:clrMapOvr>
</p:sld>
</file>