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62299c4b7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ceecb277744d3"/>
  </p:sldMasterIdLst>
  <p:sldIdLst>
    <p:sldId xmlns:r="http://schemas.openxmlformats.org/officeDocument/2006/relationships" id="256" r:id="R59ff3a75d8624bb6"/>
    <p:sldId xmlns:r="http://schemas.openxmlformats.org/officeDocument/2006/relationships" id="257" r:id="R6cd26fdc0cbe405a"/>
    <p:sldId xmlns:r="http://schemas.openxmlformats.org/officeDocument/2006/relationships" id="258" r:id="Rb037057c0ca24cd7"/>
    <p:sldId xmlns:r="http://schemas.openxmlformats.org/officeDocument/2006/relationships" id="259" r:id="Reba524124d154b9d"/>
    <p:sldId xmlns:r="http://schemas.openxmlformats.org/officeDocument/2006/relationships" id="260" r:id="Rb9842daedcb64c27"/>
    <p:sldId xmlns:r="http://schemas.openxmlformats.org/officeDocument/2006/relationships" id="261" r:id="R8903e8ad5fc640f5"/>
    <p:sldId xmlns:r="http://schemas.openxmlformats.org/officeDocument/2006/relationships" id="262" r:id="R181f059f38f447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ceecb277744d3" /><Relationship Type="http://schemas.openxmlformats.org/officeDocument/2006/relationships/slide" Target="/ppt/slides/slide1.xml" Id="R59ff3a75d8624bb6" /><Relationship Type="http://schemas.openxmlformats.org/officeDocument/2006/relationships/slide" Target="/ppt/slides/slide2.xml" Id="R6cd26fdc0cbe405a" /><Relationship Type="http://schemas.openxmlformats.org/officeDocument/2006/relationships/slide" Target="/ppt/slides/slide3.xml" Id="Rb037057c0ca24cd7" /><Relationship Type="http://schemas.openxmlformats.org/officeDocument/2006/relationships/slide" Target="/ppt/slides/slide4.xml" Id="Reba524124d154b9d" /><Relationship Type="http://schemas.openxmlformats.org/officeDocument/2006/relationships/slide" Target="/ppt/slides/slide5.xml" Id="Rb9842daedcb64c27" /><Relationship Type="http://schemas.openxmlformats.org/officeDocument/2006/relationships/slide" Target="/ppt/slides/slide6.xml" Id="R8903e8ad5fc640f5" /><Relationship Type="http://schemas.openxmlformats.org/officeDocument/2006/relationships/slide" Target="/ppt/slides/slide7.xml" Id="R181f059f38f447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fdf7abd26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87cd2d7a944d6" /><Relationship Type="http://schemas.openxmlformats.org/officeDocument/2006/relationships/theme" Target="/ppt/slideMasters/theme/theme1.xml" Id="R0071bdadc187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87cd2d7a9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9071b26b4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df631e5f648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0de667f8a48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3275d804c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f03ac892449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7eea480f64b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8c1659226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G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G WANG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15 238 492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16 128 229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WARNCKE-WANG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Thereses gate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G WANG AS</a:t>
            </a:r>
          </a:p>
        </p:txBody>
      </p:sp>
    </p:spTree>
  </p:cSld>
  <p:clrMapOvr>
    <a:masterClrMapping xmlns:a="http://schemas.openxmlformats.org/drawingml/2006/main"/>
  </p:clrMapOvr>
</p:sld>
</file>