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2f345ef13449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d74cf9c41b4a43"/>
  </p:sldMasterIdLst>
  <p:sldIdLst>
    <p:sldId xmlns:r="http://schemas.openxmlformats.org/officeDocument/2006/relationships" id="256" r:id="R2c6977d8845245aa"/>
    <p:sldId xmlns:r="http://schemas.openxmlformats.org/officeDocument/2006/relationships" id="257" r:id="R34d83e6cc68946a5"/>
    <p:sldId xmlns:r="http://schemas.openxmlformats.org/officeDocument/2006/relationships" id="258" r:id="Ra8e8411443b04467"/>
    <p:sldId xmlns:r="http://schemas.openxmlformats.org/officeDocument/2006/relationships" id="259" r:id="R55da4460a8f64c5f"/>
    <p:sldId xmlns:r="http://schemas.openxmlformats.org/officeDocument/2006/relationships" id="260" r:id="R35382cf3a7f748c7"/>
    <p:sldId xmlns:r="http://schemas.openxmlformats.org/officeDocument/2006/relationships" id="261" r:id="R8e1637ded6704aa8"/>
    <p:sldId xmlns:r="http://schemas.openxmlformats.org/officeDocument/2006/relationships" id="262" r:id="R4eaa3446798a4b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d74cf9c41b4a43" /><Relationship Type="http://schemas.openxmlformats.org/officeDocument/2006/relationships/slide" Target="/ppt/slides/slide1.xml" Id="R2c6977d8845245aa" /><Relationship Type="http://schemas.openxmlformats.org/officeDocument/2006/relationships/slide" Target="/ppt/slides/slide2.xml" Id="R34d83e6cc68946a5" /><Relationship Type="http://schemas.openxmlformats.org/officeDocument/2006/relationships/slide" Target="/ppt/slides/slide3.xml" Id="Ra8e8411443b04467" /><Relationship Type="http://schemas.openxmlformats.org/officeDocument/2006/relationships/slide" Target="/ppt/slides/slide4.xml" Id="R55da4460a8f64c5f" /><Relationship Type="http://schemas.openxmlformats.org/officeDocument/2006/relationships/slide" Target="/ppt/slides/slide5.xml" Id="R35382cf3a7f748c7" /><Relationship Type="http://schemas.openxmlformats.org/officeDocument/2006/relationships/slide" Target="/ppt/slides/slide6.xml" Id="R8e1637ded6704aa8" /><Relationship Type="http://schemas.openxmlformats.org/officeDocument/2006/relationships/slide" Target="/ppt/slides/slide7.xml" Id="R4eaa3446798a4b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e27e537bd042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7b905fb90464c" /><Relationship Type="http://schemas.openxmlformats.org/officeDocument/2006/relationships/theme" Target="/ppt/slideMasters/theme/theme1.xml" Id="Rebb1b25b90af47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a7b905fb9046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7335b3ac549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393728f514f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a433b153341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d750aa6cc49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aa27d635649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12d408e8a43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3c91850bc4e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MAGIC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MAGIC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329 784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4 877 755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4 877 755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GULLAKSEN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MIRELLA GULLAKSEN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Svoldergata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918 852 913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