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b11e1b618941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35f81e778c4d9f"/>
  </p:sldMasterIdLst>
  <p:sldIdLst>
    <p:sldId xmlns:r="http://schemas.openxmlformats.org/officeDocument/2006/relationships" id="256" r:id="Ra1ce2349caac43c5"/>
    <p:sldId xmlns:r="http://schemas.openxmlformats.org/officeDocument/2006/relationships" id="257" r:id="R53c0ec244b994006"/>
    <p:sldId xmlns:r="http://schemas.openxmlformats.org/officeDocument/2006/relationships" id="258" r:id="R6c1aa2fb7f6f44b8"/>
    <p:sldId xmlns:r="http://schemas.openxmlformats.org/officeDocument/2006/relationships" id="259" r:id="Rd9ac69f4b7c542e4"/>
    <p:sldId xmlns:r="http://schemas.openxmlformats.org/officeDocument/2006/relationships" id="260" r:id="Rbf0e6b3e1499477b"/>
    <p:sldId xmlns:r="http://schemas.openxmlformats.org/officeDocument/2006/relationships" id="261" r:id="R14aaf15f6a274c40"/>
    <p:sldId xmlns:r="http://schemas.openxmlformats.org/officeDocument/2006/relationships" id="262" r:id="Ra5664465f06742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35f81e778c4d9f" /><Relationship Type="http://schemas.openxmlformats.org/officeDocument/2006/relationships/slide" Target="/ppt/slides/slide1.xml" Id="Ra1ce2349caac43c5" /><Relationship Type="http://schemas.openxmlformats.org/officeDocument/2006/relationships/slide" Target="/ppt/slides/slide2.xml" Id="R53c0ec244b994006" /><Relationship Type="http://schemas.openxmlformats.org/officeDocument/2006/relationships/slide" Target="/ppt/slides/slide3.xml" Id="R6c1aa2fb7f6f44b8" /><Relationship Type="http://schemas.openxmlformats.org/officeDocument/2006/relationships/slide" Target="/ppt/slides/slide4.xml" Id="Rd9ac69f4b7c542e4" /><Relationship Type="http://schemas.openxmlformats.org/officeDocument/2006/relationships/slide" Target="/ppt/slides/slide5.xml" Id="Rbf0e6b3e1499477b" /><Relationship Type="http://schemas.openxmlformats.org/officeDocument/2006/relationships/slide" Target="/ppt/slides/slide6.xml" Id="R14aaf15f6a274c40" /><Relationship Type="http://schemas.openxmlformats.org/officeDocument/2006/relationships/slide" Target="/ppt/slides/slide7.xml" Id="Ra5664465f06742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6935d5a8642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03680443f4cb7" /><Relationship Type="http://schemas.openxmlformats.org/officeDocument/2006/relationships/theme" Target="/ppt/slideMasters/theme/theme1.xml" Id="Re08315b74eed49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303680443f4c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421b97d0b46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c884465e748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0f6caaeac41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0cb4b498d40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052a145214c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729390fc442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6039bb16946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VETS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4 254 874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8 386 446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VETVIK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Holmendammen terrasse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918 829 113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