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2430c3ce00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088e3865504ddc"/>
  </p:sldMasterIdLst>
  <p:sldIdLst>
    <p:sldId xmlns:r="http://schemas.openxmlformats.org/officeDocument/2006/relationships" id="256" r:id="Rd69fd32675a34cad"/>
    <p:sldId xmlns:r="http://schemas.openxmlformats.org/officeDocument/2006/relationships" id="257" r:id="R997d60ca86d04613"/>
    <p:sldId xmlns:r="http://schemas.openxmlformats.org/officeDocument/2006/relationships" id="258" r:id="R0643f6e0cc8447d9"/>
    <p:sldId xmlns:r="http://schemas.openxmlformats.org/officeDocument/2006/relationships" id="259" r:id="R67211ac425e649b8"/>
    <p:sldId xmlns:r="http://schemas.openxmlformats.org/officeDocument/2006/relationships" id="260" r:id="Rfca0bcce3ae64407"/>
    <p:sldId xmlns:r="http://schemas.openxmlformats.org/officeDocument/2006/relationships" id="261" r:id="R6144b73d65894505"/>
    <p:sldId xmlns:r="http://schemas.openxmlformats.org/officeDocument/2006/relationships" id="262" r:id="R02cd628f56974f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88e3865504ddc" /><Relationship Type="http://schemas.openxmlformats.org/officeDocument/2006/relationships/slide" Target="/ppt/slides/slide1.xml" Id="Rd69fd32675a34cad" /><Relationship Type="http://schemas.openxmlformats.org/officeDocument/2006/relationships/slide" Target="/ppt/slides/slide2.xml" Id="R997d60ca86d04613" /><Relationship Type="http://schemas.openxmlformats.org/officeDocument/2006/relationships/slide" Target="/ppt/slides/slide3.xml" Id="R0643f6e0cc8447d9" /><Relationship Type="http://schemas.openxmlformats.org/officeDocument/2006/relationships/slide" Target="/ppt/slides/slide4.xml" Id="R67211ac425e649b8" /><Relationship Type="http://schemas.openxmlformats.org/officeDocument/2006/relationships/slide" Target="/ppt/slides/slide5.xml" Id="Rfca0bcce3ae64407" /><Relationship Type="http://schemas.openxmlformats.org/officeDocument/2006/relationships/slide" Target="/ppt/slides/slide6.xml" Id="R6144b73d65894505" /><Relationship Type="http://schemas.openxmlformats.org/officeDocument/2006/relationships/slide" Target="/ppt/slides/slide7.xml" Id="R02cd628f56974f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193486e8742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5813f758f47ce" /><Relationship Type="http://schemas.openxmlformats.org/officeDocument/2006/relationships/theme" Target="/ppt/slideMasters/theme/theme1.xml" Id="R462d848c76e649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95813f758f47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bf25fcb94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bc08e098640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21a2dd3ea4b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6784e942646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5a4de5b9b44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bc966963c44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3985c2c1f49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RADIATORSERVICE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RADIATORSERVICE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38 797 559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7 172 115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5 857 851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30 448 099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43 802 123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ANDRE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FRODE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ROAR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TORE JAN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NESSLER CHRISTIN KVAMME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TOKVAM ELISABETH KVAMME  –  15,8 %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918 793 003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RADIATORSERVICE AS</a:t>
            </a:r>
          </a:p>
        </p:txBody>
      </p:sp>
    </p:spTree>
  </p:cSld>
  <p:clrMapOvr>
    <a:masterClrMapping xmlns:a="http://schemas.openxmlformats.org/drawingml/2006/main"/>
  </p:clrMapOvr>
</p:sld>
</file>