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7a73e39c254b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e3d2114f5d4a3b"/>
  </p:sldMasterIdLst>
  <p:sldIdLst>
    <p:sldId xmlns:r="http://schemas.openxmlformats.org/officeDocument/2006/relationships" id="256" r:id="R7711f37bb3224083"/>
    <p:sldId xmlns:r="http://schemas.openxmlformats.org/officeDocument/2006/relationships" id="257" r:id="R27c08538257d4ff7"/>
    <p:sldId xmlns:r="http://schemas.openxmlformats.org/officeDocument/2006/relationships" id="258" r:id="R6c81d4ebd428496e"/>
    <p:sldId xmlns:r="http://schemas.openxmlformats.org/officeDocument/2006/relationships" id="259" r:id="Rea708f845c7a4acc"/>
    <p:sldId xmlns:r="http://schemas.openxmlformats.org/officeDocument/2006/relationships" id="260" r:id="Rb22e28d456364431"/>
    <p:sldId xmlns:r="http://schemas.openxmlformats.org/officeDocument/2006/relationships" id="261" r:id="R28f0404c907a4609"/>
    <p:sldId xmlns:r="http://schemas.openxmlformats.org/officeDocument/2006/relationships" id="262" r:id="R049cc7d1e37c42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3d2114f5d4a3b" /><Relationship Type="http://schemas.openxmlformats.org/officeDocument/2006/relationships/slide" Target="/ppt/slides/slide1.xml" Id="R7711f37bb3224083" /><Relationship Type="http://schemas.openxmlformats.org/officeDocument/2006/relationships/slide" Target="/ppt/slides/slide2.xml" Id="R27c08538257d4ff7" /><Relationship Type="http://schemas.openxmlformats.org/officeDocument/2006/relationships/slide" Target="/ppt/slides/slide3.xml" Id="R6c81d4ebd428496e" /><Relationship Type="http://schemas.openxmlformats.org/officeDocument/2006/relationships/slide" Target="/ppt/slides/slide4.xml" Id="Rea708f845c7a4acc" /><Relationship Type="http://schemas.openxmlformats.org/officeDocument/2006/relationships/slide" Target="/ppt/slides/slide5.xml" Id="Rb22e28d456364431" /><Relationship Type="http://schemas.openxmlformats.org/officeDocument/2006/relationships/slide" Target="/ppt/slides/slide6.xml" Id="R28f0404c907a4609" /><Relationship Type="http://schemas.openxmlformats.org/officeDocument/2006/relationships/slide" Target="/ppt/slides/slide7.xml" Id="R049cc7d1e37c42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a96ee0a2d4b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923cf35dd4f09" /><Relationship Type="http://schemas.openxmlformats.org/officeDocument/2006/relationships/theme" Target="/ppt/slideMasters/theme/theme1.xml" Id="Rb6f8759d902a49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923cf35dd4f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7b999d93a49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ec3953e0741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de7a026224e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fdd647b6742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19e1e7d5641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60fd5071c47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77be3973c4a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LITHE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LITHE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60 743 684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6 766 584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5 153 773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26 307 750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20SEVEN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NOEVI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Skolegaten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918 786 325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