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9493158fcf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6aa284ec1946ba"/>
  </p:sldMasterIdLst>
  <p:sldIdLst>
    <p:sldId xmlns:r="http://schemas.openxmlformats.org/officeDocument/2006/relationships" id="256" r:id="R2fe23c3e5fae467d"/>
    <p:sldId xmlns:r="http://schemas.openxmlformats.org/officeDocument/2006/relationships" id="257" r:id="R5cc3591231b74032"/>
    <p:sldId xmlns:r="http://schemas.openxmlformats.org/officeDocument/2006/relationships" id="258" r:id="Ra2c3ae3f38ac44ae"/>
    <p:sldId xmlns:r="http://schemas.openxmlformats.org/officeDocument/2006/relationships" id="259" r:id="R95324b50cb4d498f"/>
    <p:sldId xmlns:r="http://schemas.openxmlformats.org/officeDocument/2006/relationships" id="260" r:id="Rad072b7cdb964097"/>
    <p:sldId xmlns:r="http://schemas.openxmlformats.org/officeDocument/2006/relationships" id="261" r:id="Ra899a50d55344d05"/>
    <p:sldId xmlns:r="http://schemas.openxmlformats.org/officeDocument/2006/relationships" id="262" r:id="R5d77a24a8e7e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aa284ec1946ba" /><Relationship Type="http://schemas.openxmlformats.org/officeDocument/2006/relationships/slide" Target="/ppt/slides/slide1.xml" Id="R2fe23c3e5fae467d" /><Relationship Type="http://schemas.openxmlformats.org/officeDocument/2006/relationships/slide" Target="/ppt/slides/slide2.xml" Id="R5cc3591231b74032" /><Relationship Type="http://schemas.openxmlformats.org/officeDocument/2006/relationships/slide" Target="/ppt/slides/slide3.xml" Id="Ra2c3ae3f38ac44ae" /><Relationship Type="http://schemas.openxmlformats.org/officeDocument/2006/relationships/slide" Target="/ppt/slides/slide4.xml" Id="R95324b50cb4d498f" /><Relationship Type="http://schemas.openxmlformats.org/officeDocument/2006/relationships/slide" Target="/ppt/slides/slide5.xml" Id="Rad072b7cdb964097" /><Relationship Type="http://schemas.openxmlformats.org/officeDocument/2006/relationships/slide" Target="/ppt/slides/slide6.xml" Id="Ra899a50d55344d05" /><Relationship Type="http://schemas.openxmlformats.org/officeDocument/2006/relationships/slide" Target="/ppt/slides/slide7.xml" Id="R5d77a24a8e7e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c62514de541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36eaf608441d7" /><Relationship Type="http://schemas.openxmlformats.org/officeDocument/2006/relationships/theme" Target="/ppt/slideMasters/theme/theme1.xml" Id="R8496620150ee45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36eaf608441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932beef5e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f586de5844e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0b56128c447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72cf2c27a43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92c0ddfe04a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c597b7394f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56b04f38c4e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