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a2637617a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6c8e40741499f"/>
  </p:sldMasterIdLst>
  <p:sldIdLst>
    <p:sldId xmlns:r="http://schemas.openxmlformats.org/officeDocument/2006/relationships" id="256" r:id="R4e79d7dae5904ca8"/>
    <p:sldId xmlns:r="http://schemas.openxmlformats.org/officeDocument/2006/relationships" id="257" r:id="R4c0017a88bde4a62"/>
    <p:sldId xmlns:r="http://schemas.openxmlformats.org/officeDocument/2006/relationships" id="258" r:id="Rf8ab98698f18463c"/>
    <p:sldId xmlns:r="http://schemas.openxmlformats.org/officeDocument/2006/relationships" id="259" r:id="R879ca12d367e4656"/>
    <p:sldId xmlns:r="http://schemas.openxmlformats.org/officeDocument/2006/relationships" id="260" r:id="R993ad21f8a5b4ad1"/>
    <p:sldId xmlns:r="http://schemas.openxmlformats.org/officeDocument/2006/relationships" id="261" r:id="Re70a6d1e4aa54392"/>
    <p:sldId xmlns:r="http://schemas.openxmlformats.org/officeDocument/2006/relationships" id="262" r:id="R3447fa2adbe9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6c8e40741499f" /><Relationship Type="http://schemas.openxmlformats.org/officeDocument/2006/relationships/slide" Target="/ppt/slides/slide1.xml" Id="R4e79d7dae5904ca8" /><Relationship Type="http://schemas.openxmlformats.org/officeDocument/2006/relationships/slide" Target="/ppt/slides/slide2.xml" Id="R4c0017a88bde4a62" /><Relationship Type="http://schemas.openxmlformats.org/officeDocument/2006/relationships/slide" Target="/ppt/slides/slide3.xml" Id="Rf8ab98698f18463c" /><Relationship Type="http://schemas.openxmlformats.org/officeDocument/2006/relationships/slide" Target="/ppt/slides/slide4.xml" Id="R879ca12d367e4656" /><Relationship Type="http://schemas.openxmlformats.org/officeDocument/2006/relationships/slide" Target="/ppt/slides/slide5.xml" Id="R993ad21f8a5b4ad1" /><Relationship Type="http://schemas.openxmlformats.org/officeDocument/2006/relationships/slide" Target="/ppt/slides/slide6.xml" Id="Re70a6d1e4aa54392" /><Relationship Type="http://schemas.openxmlformats.org/officeDocument/2006/relationships/slide" Target="/ppt/slides/slide7.xml" Id="R3447fa2adbe9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2661937b7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c2a27868461d" /><Relationship Type="http://schemas.openxmlformats.org/officeDocument/2006/relationships/theme" Target="/ppt/slideMasters/theme/theme1.xml" Id="Rb9d7aa135200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ac2a2786846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c22cc8043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e9095b772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dbd65ecbc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f2e2421d5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3cb35074d47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222a8cf14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31ecb1ddd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 BOLIG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2 705 672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11 844 551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MORT1 LARS1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ROGNMO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Bjørnebyvegen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918 699 643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 BOLIG AS</a:t>
            </a:r>
          </a:p>
        </p:txBody>
      </p:sp>
    </p:spTree>
  </p:cSld>
  <p:clrMapOvr>
    <a:masterClrMapping xmlns:a="http://schemas.openxmlformats.org/drawingml/2006/main"/>
  </p:clrMapOvr>
</p:sld>
</file>