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5cda370fc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31982cddf4acc"/>
  </p:sldMasterIdLst>
  <p:sldIdLst>
    <p:sldId xmlns:r="http://schemas.openxmlformats.org/officeDocument/2006/relationships" id="256" r:id="Rd56be6285ae14ee6"/>
    <p:sldId xmlns:r="http://schemas.openxmlformats.org/officeDocument/2006/relationships" id="257" r:id="R32a72a61cd734825"/>
    <p:sldId xmlns:r="http://schemas.openxmlformats.org/officeDocument/2006/relationships" id="258" r:id="R604cd721ac41474b"/>
    <p:sldId xmlns:r="http://schemas.openxmlformats.org/officeDocument/2006/relationships" id="259" r:id="R180f8b0d6dc74965"/>
    <p:sldId xmlns:r="http://schemas.openxmlformats.org/officeDocument/2006/relationships" id="260" r:id="Rcbe6c321b8634083"/>
    <p:sldId xmlns:r="http://schemas.openxmlformats.org/officeDocument/2006/relationships" id="261" r:id="R4d1f7a16f44c4a74"/>
    <p:sldId xmlns:r="http://schemas.openxmlformats.org/officeDocument/2006/relationships" id="262" r:id="Rfa947f0b321f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31982cddf4acc" /><Relationship Type="http://schemas.openxmlformats.org/officeDocument/2006/relationships/slide" Target="/ppt/slides/slide1.xml" Id="Rd56be6285ae14ee6" /><Relationship Type="http://schemas.openxmlformats.org/officeDocument/2006/relationships/slide" Target="/ppt/slides/slide2.xml" Id="R32a72a61cd734825" /><Relationship Type="http://schemas.openxmlformats.org/officeDocument/2006/relationships/slide" Target="/ppt/slides/slide3.xml" Id="R604cd721ac41474b" /><Relationship Type="http://schemas.openxmlformats.org/officeDocument/2006/relationships/slide" Target="/ppt/slides/slide4.xml" Id="R180f8b0d6dc74965" /><Relationship Type="http://schemas.openxmlformats.org/officeDocument/2006/relationships/slide" Target="/ppt/slides/slide5.xml" Id="Rcbe6c321b8634083" /><Relationship Type="http://schemas.openxmlformats.org/officeDocument/2006/relationships/slide" Target="/ppt/slides/slide6.xml" Id="R4d1f7a16f44c4a74" /><Relationship Type="http://schemas.openxmlformats.org/officeDocument/2006/relationships/slide" Target="/ppt/slides/slide7.xml" Id="Rfa947f0b321f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0819ec570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994657204d5e" /><Relationship Type="http://schemas.openxmlformats.org/officeDocument/2006/relationships/theme" Target="/ppt/slideMasters/theme/theme1.xml" Id="Rcd3d45351b9e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c99465720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57f4de0e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5dffb5f10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b90d58e0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8180b164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2db3378df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6daff974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55bd859b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