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41f3b790e845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93c498547246d1"/>
  </p:sldMasterIdLst>
  <p:sldIdLst>
    <p:sldId xmlns:r="http://schemas.openxmlformats.org/officeDocument/2006/relationships" id="256" r:id="R220acfb774cf4597"/>
    <p:sldId xmlns:r="http://schemas.openxmlformats.org/officeDocument/2006/relationships" id="257" r:id="Re8b9dbeb0c3e4479"/>
    <p:sldId xmlns:r="http://schemas.openxmlformats.org/officeDocument/2006/relationships" id="258" r:id="R814db3f9d777458d"/>
    <p:sldId xmlns:r="http://schemas.openxmlformats.org/officeDocument/2006/relationships" id="259" r:id="R47ea3ef3059c4cb6"/>
    <p:sldId xmlns:r="http://schemas.openxmlformats.org/officeDocument/2006/relationships" id="260" r:id="Rb0ea90a13882479a"/>
    <p:sldId xmlns:r="http://schemas.openxmlformats.org/officeDocument/2006/relationships" id="261" r:id="R2252acde5b5b40ba"/>
    <p:sldId xmlns:r="http://schemas.openxmlformats.org/officeDocument/2006/relationships" id="262" r:id="R46a91cde388a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3c498547246d1" /><Relationship Type="http://schemas.openxmlformats.org/officeDocument/2006/relationships/slide" Target="/ppt/slides/slide1.xml" Id="R220acfb774cf4597" /><Relationship Type="http://schemas.openxmlformats.org/officeDocument/2006/relationships/slide" Target="/ppt/slides/slide2.xml" Id="Re8b9dbeb0c3e4479" /><Relationship Type="http://schemas.openxmlformats.org/officeDocument/2006/relationships/slide" Target="/ppt/slides/slide3.xml" Id="R814db3f9d777458d" /><Relationship Type="http://schemas.openxmlformats.org/officeDocument/2006/relationships/slide" Target="/ppt/slides/slide4.xml" Id="R47ea3ef3059c4cb6" /><Relationship Type="http://schemas.openxmlformats.org/officeDocument/2006/relationships/slide" Target="/ppt/slides/slide5.xml" Id="Rb0ea90a13882479a" /><Relationship Type="http://schemas.openxmlformats.org/officeDocument/2006/relationships/slide" Target="/ppt/slides/slide6.xml" Id="R2252acde5b5b40ba" /><Relationship Type="http://schemas.openxmlformats.org/officeDocument/2006/relationships/slide" Target="/ppt/slides/slide7.xml" Id="R46a91cde388a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99777666146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9d60e7f014859" /><Relationship Type="http://schemas.openxmlformats.org/officeDocument/2006/relationships/theme" Target="/ppt/slideMasters/theme/theme1.xml" Id="R92bed8e8c151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39d60e7f0148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901e4534349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55263e20944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712da5e25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fabfc3cec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679a6082c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89fa6796547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410f6eebf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YAHIA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YAHIA TRANSPORT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1 903 161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463 746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1 063 160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ALAASMI AHMAD SOLEIMAN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Kuskerudveien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918 680 950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