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1fab034aa84b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a504f5db8f4138"/>
  </p:sldMasterIdLst>
  <p:sldIdLst>
    <p:sldId xmlns:r="http://schemas.openxmlformats.org/officeDocument/2006/relationships" id="256" r:id="R8d0016f92be74281"/>
    <p:sldId xmlns:r="http://schemas.openxmlformats.org/officeDocument/2006/relationships" id="257" r:id="R4312e5e55e3a4a3e"/>
    <p:sldId xmlns:r="http://schemas.openxmlformats.org/officeDocument/2006/relationships" id="258" r:id="Rfa1432d3d8bc43bd"/>
    <p:sldId xmlns:r="http://schemas.openxmlformats.org/officeDocument/2006/relationships" id="259" r:id="R3529176c764a4727"/>
    <p:sldId xmlns:r="http://schemas.openxmlformats.org/officeDocument/2006/relationships" id="260" r:id="Re3cce1d9a16e4dc5"/>
    <p:sldId xmlns:r="http://schemas.openxmlformats.org/officeDocument/2006/relationships" id="261" r:id="Rd355d7a339a34dea"/>
    <p:sldId xmlns:r="http://schemas.openxmlformats.org/officeDocument/2006/relationships" id="262" r:id="Red3a43224e224e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a504f5db8f4138" /><Relationship Type="http://schemas.openxmlformats.org/officeDocument/2006/relationships/slide" Target="/ppt/slides/slide1.xml" Id="R8d0016f92be74281" /><Relationship Type="http://schemas.openxmlformats.org/officeDocument/2006/relationships/slide" Target="/ppt/slides/slide2.xml" Id="R4312e5e55e3a4a3e" /><Relationship Type="http://schemas.openxmlformats.org/officeDocument/2006/relationships/slide" Target="/ppt/slides/slide3.xml" Id="Rfa1432d3d8bc43bd" /><Relationship Type="http://schemas.openxmlformats.org/officeDocument/2006/relationships/slide" Target="/ppt/slides/slide4.xml" Id="R3529176c764a4727" /><Relationship Type="http://schemas.openxmlformats.org/officeDocument/2006/relationships/slide" Target="/ppt/slides/slide5.xml" Id="Re3cce1d9a16e4dc5" /><Relationship Type="http://schemas.openxmlformats.org/officeDocument/2006/relationships/slide" Target="/ppt/slides/slide6.xml" Id="Rd355d7a339a34dea" /><Relationship Type="http://schemas.openxmlformats.org/officeDocument/2006/relationships/slide" Target="/ppt/slides/slide7.xml" Id="Red3a43224e224e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0f7feee4fb42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5533a8d014a77" /><Relationship Type="http://schemas.openxmlformats.org/officeDocument/2006/relationships/theme" Target="/ppt/slideMasters/theme/theme1.xml" Id="Rc0b3906b2be742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75533a8d014a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6e68661a847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0624ea9be45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4a3ee08c244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e1c833e2b47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065d7a8484d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2bc32a42640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98dba33204b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RANHEIM NÆRINGSBYGG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RANHEIM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RANHEIM NÆRINGSBYGG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RANHEIM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RANHEIM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RANHEIM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8 915 380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6 418 881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1 150 847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6 588 110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87 606 615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RANHEIM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NARDO BIL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RANHEIM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Travbanevegen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918 679 138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RANHEIM NÆRINGSBYGG AS</a:t>
            </a:r>
          </a:p>
        </p:txBody>
      </p:sp>
    </p:spTree>
  </p:cSld>
  <p:clrMapOvr>
    <a:masterClrMapping xmlns:a="http://schemas.openxmlformats.org/drawingml/2006/main"/>
  </p:clrMapOvr>
</p:sld>
</file>