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25f10ce2ce4a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b34e67c5124f58"/>
  </p:sldMasterIdLst>
  <p:sldIdLst>
    <p:sldId xmlns:r="http://schemas.openxmlformats.org/officeDocument/2006/relationships" id="256" r:id="R16d0de103ce84b3e"/>
    <p:sldId xmlns:r="http://schemas.openxmlformats.org/officeDocument/2006/relationships" id="257" r:id="R1a2f5894f8234750"/>
    <p:sldId xmlns:r="http://schemas.openxmlformats.org/officeDocument/2006/relationships" id="258" r:id="Raadffd81ef414fce"/>
    <p:sldId xmlns:r="http://schemas.openxmlformats.org/officeDocument/2006/relationships" id="259" r:id="R0e2da9408405410c"/>
    <p:sldId xmlns:r="http://schemas.openxmlformats.org/officeDocument/2006/relationships" id="260" r:id="R784ce56c979b4b27"/>
    <p:sldId xmlns:r="http://schemas.openxmlformats.org/officeDocument/2006/relationships" id="261" r:id="R7865b8cc8d91495c"/>
    <p:sldId xmlns:r="http://schemas.openxmlformats.org/officeDocument/2006/relationships" id="262" r:id="R4f1abdb7794d4f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b34e67c5124f58" /><Relationship Type="http://schemas.openxmlformats.org/officeDocument/2006/relationships/slide" Target="/ppt/slides/slide1.xml" Id="R16d0de103ce84b3e" /><Relationship Type="http://schemas.openxmlformats.org/officeDocument/2006/relationships/slide" Target="/ppt/slides/slide2.xml" Id="R1a2f5894f8234750" /><Relationship Type="http://schemas.openxmlformats.org/officeDocument/2006/relationships/slide" Target="/ppt/slides/slide3.xml" Id="Raadffd81ef414fce" /><Relationship Type="http://schemas.openxmlformats.org/officeDocument/2006/relationships/slide" Target="/ppt/slides/slide4.xml" Id="R0e2da9408405410c" /><Relationship Type="http://schemas.openxmlformats.org/officeDocument/2006/relationships/slide" Target="/ppt/slides/slide5.xml" Id="R784ce56c979b4b27" /><Relationship Type="http://schemas.openxmlformats.org/officeDocument/2006/relationships/slide" Target="/ppt/slides/slide6.xml" Id="R7865b8cc8d91495c" /><Relationship Type="http://schemas.openxmlformats.org/officeDocument/2006/relationships/slide" Target="/ppt/slides/slide7.xml" Id="R4f1abdb7794d4f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808c510a6740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ab32a1ffe48e7" /><Relationship Type="http://schemas.openxmlformats.org/officeDocument/2006/relationships/theme" Target="/ppt/slideMasters/theme/theme1.xml" Id="R34cf7eaa07b148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6ab32a1ffe48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b9fcbf12240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7f4330f2646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dcbc3108347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ecf155d6f46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9d139026e44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7406fefe04e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f01a4168541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KING INVEST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115 918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860 252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879 282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INGVALDSEN KAI GRØTHE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Prinsesseveien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3123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918 644 539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KING INVEST AS</a:t>
            </a:r>
          </a:p>
        </p:txBody>
      </p:sp>
    </p:spTree>
  </p:cSld>
  <p:clrMapOvr>
    <a:masterClrMapping xmlns:a="http://schemas.openxmlformats.org/drawingml/2006/main"/>
  </p:clrMapOvr>
</p:sld>
</file>