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1c7f1368464c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2d0bef489c4412"/>
  </p:sldMasterIdLst>
  <p:sldIdLst>
    <p:sldId xmlns:r="http://schemas.openxmlformats.org/officeDocument/2006/relationships" id="256" r:id="R125bb0d229694662"/>
    <p:sldId xmlns:r="http://schemas.openxmlformats.org/officeDocument/2006/relationships" id="257" r:id="R2f3061c060264c07"/>
    <p:sldId xmlns:r="http://schemas.openxmlformats.org/officeDocument/2006/relationships" id="258" r:id="R501743396cba4434"/>
    <p:sldId xmlns:r="http://schemas.openxmlformats.org/officeDocument/2006/relationships" id="259" r:id="R95353c0e39674a79"/>
    <p:sldId xmlns:r="http://schemas.openxmlformats.org/officeDocument/2006/relationships" id="260" r:id="Rde36907f8e6d4974"/>
    <p:sldId xmlns:r="http://schemas.openxmlformats.org/officeDocument/2006/relationships" id="261" r:id="R11479a49e22b42db"/>
    <p:sldId xmlns:r="http://schemas.openxmlformats.org/officeDocument/2006/relationships" id="262" r:id="R8af4fe47c88544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d0bef489c4412" /><Relationship Type="http://schemas.openxmlformats.org/officeDocument/2006/relationships/slide" Target="/ppt/slides/slide1.xml" Id="R125bb0d229694662" /><Relationship Type="http://schemas.openxmlformats.org/officeDocument/2006/relationships/slide" Target="/ppt/slides/slide2.xml" Id="R2f3061c060264c07" /><Relationship Type="http://schemas.openxmlformats.org/officeDocument/2006/relationships/slide" Target="/ppt/slides/slide3.xml" Id="R501743396cba4434" /><Relationship Type="http://schemas.openxmlformats.org/officeDocument/2006/relationships/slide" Target="/ppt/slides/slide4.xml" Id="R95353c0e39674a79" /><Relationship Type="http://schemas.openxmlformats.org/officeDocument/2006/relationships/slide" Target="/ppt/slides/slide5.xml" Id="Rde36907f8e6d4974" /><Relationship Type="http://schemas.openxmlformats.org/officeDocument/2006/relationships/slide" Target="/ppt/slides/slide6.xml" Id="R11479a49e22b42db" /><Relationship Type="http://schemas.openxmlformats.org/officeDocument/2006/relationships/slide" Target="/ppt/slides/slide7.xml" Id="R8af4fe47c88544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c85ba13c74e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4b48076194eb2" /><Relationship Type="http://schemas.openxmlformats.org/officeDocument/2006/relationships/theme" Target="/ppt/slideMasters/theme/theme1.xml" Id="Rc2e4fb37c7734d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94b48076194e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dff944d9047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73ae20f2640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c775d203f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279fa4cad4d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443eb85824f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fb93ca78245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5c2a0faeb4b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STADT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STADT INVEST AS ble etablert [år] og holder til i Stadlandet.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−206 139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474 064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5 789 663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LEIKANGER JARLE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LEIVDAL MARGARETH OLIN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Jarle Leikanger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6750 Stadlandet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918 627 596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STADT INVEST AS</a:t>
            </a:r>
          </a:p>
        </p:txBody>
      </p:sp>
    </p:spTree>
  </p:cSld>
  <p:clrMapOvr>
    <a:masterClrMapping xmlns:a="http://schemas.openxmlformats.org/drawingml/2006/main"/>
  </p:clrMapOvr>
</p:sld>
</file>