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6714804e9d42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22a011b86c4b80"/>
  </p:sldMasterIdLst>
  <p:sldIdLst>
    <p:sldId xmlns:r="http://schemas.openxmlformats.org/officeDocument/2006/relationships" id="256" r:id="Rd8b7c2b71e2a487c"/>
    <p:sldId xmlns:r="http://schemas.openxmlformats.org/officeDocument/2006/relationships" id="257" r:id="Rfb2203a266af44ac"/>
    <p:sldId xmlns:r="http://schemas.openxmlformats.org/officeDocument/2006/relationships" id="258" r:id="R464dafb66e8e48b4"/>
    <p:sldId xmlns:r="http://schemas.openxmlformats.org/officeDocument/2006/relationships" id="259" r:id="R79bcbe0f551e4628"/>
    <p:sldId xmlns:r="http://schemas.openxmlformats.org/officeDocument/2006/relationships" id="260" r:id="Rc8acfebd87414b0a"/>
    <p:sldId xmlns:r="http://schemas.openxmlformats.org/officeDocument/2006/relationships" id="261" r:id="R8686590517ca40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22a011b86c4b80" /><Relationship Type="http://schemas.openxmlformats.org/officeDocument/2006/relationships/slide" Target="/ppt/slides/slide1.xml" Id="Rd8b7c2b71e2a487c" /><Relationship Type="http://schemas.openxmlformats.org/officeDocument/2006/relationships/slide" Target="/ppt/slides/slide2.xml" Id="Rfb2203a266af44ac" /><Relationship Type="http://schemas.openxmlformats.org/officeDocument/2006/relationships/slide" Target="/ppt/slides/slide3.xml" Id="R464dafb66e8e48b4" /><Relationship Type="http://schemas.openxmlformats.org/officeDocument/2006/relationships/slide" Target="/ppt/slides/slide4.xml" Id="R79bcbe0f551e4628" /><Relationship Type="http://schemas.openxmlformats.org/officeDocument/2006/relationships/slide" Target="/ppt/slides/slide5.xml" Id="Rc8acfebd87414b0a" /><Relationship Type="http://schemas.openxmlformats.org/officeDocument/2006/relationships/slide" Target="/ppt/slides/slide6.xml" Id="R8686590517ca40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b80f618b0e4a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dee7760b67440b" /><Relationship Type="http://schemas.openxmlformats.org/officeDocument/2006/relationships/theme" Target="/ppt/slideMasters/theme/theme1.xml" Id="Rf9062c23900745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dee7760b6744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b0b53c99c041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a7fa1eb61e47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45068be0a046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6108330c8048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da26a8aeab48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ac87a7acb34c5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MORTENS GODSTRANSPORT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MORTENS GODSTRANSPORT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MORTENS GODSTRANSPORT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MORTENS GODSTRANSPORT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MORTENS GODSTRANSPORT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MORTENS GODSTRANSPORT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2 066 284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10 416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−353 035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73 872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MORTENS GODSTRANSPORT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918 604 758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MORTENS GODSTRANSPORT AS</a:t>
            </a:r>
          </a:p>
        </p:txBody>
      </p:sp>
    </p:spTree>
  </p:cSld>
  <p:clrMapOvr>
    <a:masterClrMapping xmlns:a="http://schemas.openxmlformats.org/drawingml/2006/main"/>
  </p:clrMapOvr>
</p:sld>
</file>