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4548733d841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11cacd592458f"/>
  </p:sldMasterIdLst>
  <p:sldIdLst>
    <p:sldId xmlns:r="http://schemas.openxmlformats.org/officeDocument/2006/relationships" id="256" r:id="R9d811ebc487b4514"/>
    <p:sldId xmlns:r="http://schemas.openxmlformats.org/officeDocument/2006/relationships" id="257" r:id="Rb830c79d5fb042f7"/>
    <p:sldId xmlns:r="http://schemas.openxmlformats.org/officeDocument/2006/relationships" id="258" r:id="R714e063df8474df2"/>
    <p:sldId xmlns:r="http://schemas.openxmlformats.org/officeDocument/2006/relationships" id="259" r:id="R854863df7e894e72"/>
    <p:sldId xmlns:r="http://schemas.openxmlformats.org/officeDocument/2006/relationships" id="260" r:id="R545bde7899b54a97"/>
    <p:sldId xmlns:r="http://schemas.openxmlformats.org/officeDocument/2006/relationships" id="261" r:id="R16b90155c2c3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11cacd592458f" /><Relationship Type="http://schemas.openxmlformats.org/officeDocument/2006/relationships/slide" Target="/ppt/slides/slide1.xml" Id="R9d811ebc487b4514" /><Relationship Type="http://schemas.openxmlformats.org/officeDocument/2006/relationships/slide" Target="/ppt/slides/slide2.xml" Id="Rb830c79d5fb042f7" /><Relationship Type="http://schemas.openxmlformats.org/officeDocument/2006/relationships/slide" Target="/ppt/slides/slide3.xml" Id="R714e063df8474df2" /><Relationship Type="http://schemas.openxmlformats.org/officeDocument/2006/relationships/slide" Target="/ppt/slides/slide4.xml" Id="R854863df7e894e72" /><Relationship Type="http://schemas.openxmlformats.org/officeDocument/2006/relationships/slide" Target="/ppt/slides/slide5.xml" Id="R545bde7899b54a97" /><Relationship Type="http://schemas.openxmlformats.org/officeDocument/2006/relationships/slide" Target="/ppt/slides/slide6.xml" Id="R16b90155c2c3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55cb10cf8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cd3b71ce34513" /><Relationship Type="http://schemas.openxmlformats.org/officeDocument/2006/relationships/theme" Target="/ppt/slideMasters/theme/theme1.xml" Id="Rc02296260be8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6cd3b71ce3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f5e0db22e42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3a4590e1d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cf1919b73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c7222a64a4e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8741bc7c2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ff19cbfd43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BO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BO BODØ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918 588 604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BO BODØ AS</a:t>
            </a:r>
          </a:p>
        </p:txBody>
      </p:sp>
    </p:spTree>
  </p:cSld>
  <p:clrMapOvr>
    <a:masterClrMapping xmlns:a="http://schemas.openxmlformats.org/drawingml/2006/main"/>
  </p:clrMapOvr>
</p:sld>
</file>