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b060bfedb4e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f6b9b28bbb4e9e"/>
  </p:sldMasterIdLst>
  <p:sldIdLst>
    <p:sldId xmlns:r="http://schemas.openxmlformats.org/officeDocument/2006/relationships" id="256" r:id="R15fece25409b4ee3"/>
    <p:sldId xmlns:r="http://schemas.openxmlformats.org/officeDocument/2006/relationships" id="257" r:id="R8fddbbc2d04b48dc"/>
    <p:sldId xmlns:r="http://schemas.openxmlformats.org/officeDocument/2006/relationships" id="258" r:id="Rc017603192084603"/>
    <p:sldId xmlns:r="http://schemas.openxmlformats.org/officeDocument/2006/relationships" id="259" r:id="Rae0002b89d414962"/>
    <p:sldId xmlns:r="http://schemas.openxmlformats.org/officeDocument/2006/relationships" id="260" r:id="R6dd7f6fccb654584"/>
    <p:sldId xmlns:r="http://schemas.openxmlformats.org/officeDocument/2006/relationships" id="261" r:id="R3ea1dcaedb46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6b9b28bbb4e9e" /><Relationship Type="http://schemas.openxmlformats.org/officeDocument/2006/relationships/slide" Target="/ppt/slides/slide1.xml" Id="R15fece25409b4ee3" /><Relationship Type="http://schemas.openxmlformats.org/officeDocument/2006/relationships/slide" Target="/ppt/slides/slide2.xml" Id="R8fddbbc2d04b48dc" /><Relationship Type="http://schemas.openxmlformats.org/officeDocument/2006/relationships/slide" Target="/ppt/slides/slide3.xml" Id="Rc017603192084603" /><Relationship Type="http://schemas.openxmlformats.org/officeDocument/2006/relationships/slide" Target="/ppt/slides/slide4.xml" Id="Rae0002b89d414962" /><Relationship Type="http://schemas.openxmlformats.org/officeDocument/2006/relationships/slide" Target="/ppt/slides/slide5.xml" Id="R6dd7f6fccb654584" /><Relationship Type="http://schemas.openxmlformats.org/officeDocument/2006/relationships/slide" Target="/ppt/slides/slide6.xml" Id="R3ea1dcaedb46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e0ec1699848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eab8b96c24e24" /><Relationship Type="http://schemas.openxmlformats.org/officeDocument/2006/relationships/theme" Target="/ppt/slideMasters/theme/theme1.xml" Id="Rac7f5d9ee2204c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eab8b96c2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ef357a845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3a64dd35c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f517ca39047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f55d51fe2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a0f25e28645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11b44b8a247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MØLLERGATE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MØLLERGATE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MØLLERGATE DAGLIGVARE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MØLLERGATE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MØLLERGATE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MØLLERGATE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−341 880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MØLLERGATE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MØLLERGATE DAGLIGVARE AS</a:t>
            </a:r>
          </a:p>
        </p:txBody>
      </p:sp>
    </p:spTree>
  </p:cSld>
  <p:clrMapOvr>
    <a:masterClrMapping xmlns:a="http://schemas.openxmlformats.org/drawingml/2006/main"/>
  </p:clrMapOvr>
</p:sld>
</file>