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494e77ff554d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65df6f3b914e8e"/>
  </p:sldMasterIdLst>
  <p:sldIdLst>
    <p:sldId xmlns:r="http://schemas.openxmlformats.org/officeDocument/2006/relationships" id="256" r:id="R99c851f035624651"/>
    <p:sldId xmlns:r="http://schemas.openxmlformats.org/officeDocument/2006/relationships" id="257" r:id="R65f560d076854904"/>
    <p:sldId xmlns:r="http://schemas.openxmlformats.org/officeDocument/2006/relationships" id="258" r:id="R3ad3530a96764ba4"/>
    <p:sldId xmlns:r="http://schemas.openxmlformats.org/officeDocument/2006/relationships" id="259" r:id="Rffbbec04cd924719"/>
    <p:sldId xmlns:r="http://schemas.openxmlformats.org/officeDocument/2006/relationships" id="260" r:id="R9b7ff1dcf6764108"/>
    <p:sldId xmlns:r="http://schemas.openxmlformats.org/officeDocument/2006/relationships" id="261" r:id="Rd2a35662e9bd46b7"/>
    <p:sldId xmlns:r="http://schemas.openxmlformats.org/officeDocument/2006/relationships" id="262" r:id="Reecb4ace07d04a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5df6f3b914e8e" /><Relationship Type="http://schemas.openxmlformats.org/officeDocument/2006/relationships/slide" Target="/ppt/slides/slide1.xml" Id="R99c851f035624651" /><Relationship Type="http://schemas.openxmlformats.org/officeDocument/2006/relationships/slide" Target="/ppt/slides/slide2.xml" Id="R65f560d076854904" /><Relationship Type="http://schemas.openxmlformats.org/officeDocument/2006/relationships/slide" Target="/ppt/slides/slide3.xml" Id="R3ad3530a96764ba4" /><Relationship Type="http://schemas.openxmlformats.org/officeDocument/2006/relationships/slide" Target="/ppt/slides/slide4.xml" Id="Rffbbec04cd924719" /><Relationship Type="http://schemas.openxmlformats.org/officeDocument/2006/relationships/slide" Target="/ppt/slides/slide5.xml" Id="R9b7ff1dcf6764108" /><Relationship Type="http://schemas.openxmlformats.org/officeDocument/2006/relationships/slide" Target="/ppt/slides/slide6.xml" Id="Rd2a35662e9bd46b7" /><Relationship Type="http://schemas.openxmlformats.org/officeDocument/2006/relationships/slide" Target="/ppt/slides/slide7.xml" Id="Reecb4ace07d04a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bbedd4c94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6731d2e724be6" /><Relationship Type="http://schemas.openxmlformats.org/officeDocument/2006/relationships/theme" Target="/ppt/slideMasters/theme/theme1.xml" Id="R35b68f4246b840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76731d2e724b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59c5183e542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2c6e4633f4f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c54b555094f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67f8981a0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be1dad58a49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977bf95a244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d348113fa46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BYGGFIRMA T NESLAND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T NESLAND AS ble etablert [år] og holder til i Holum.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−182 311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−178 544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650 470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TORBJØRN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Bringsdalsveien 142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4519 Holum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918 532 811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