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67d67c882343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3d5712d2f84e5c"/>
  </p:sldMasterIdLst>
  <p:sldIdLst>
    <p:sldId xmlns:r="http://schemas.openxmlformats.org/officeDocument/2006/relationships" id="256" r:id="R4a9bccedfd934d0a"/>
    <p:sldId xmlns:r="http://schemas.openxmlformats.org/officeDocument/2006/relationships" id="257" r:id="R5592291e49224b78"/>
    <p:sldId xmlns:r="http://schemas.openxmlformats.org/officeDocument/2006/relationships" id="258" r:id="R346be92f24a2490e"/>
    <p:sldId xmlns:r="http://schemas.openxmlformats.org/officeDocument/2006/relationships" id="259" r:id="R1d3e8c1e386d4570"/>
    <p:sldId xmlns:r="http://schemas.openxmlformats.org/officeDocument/2006/relationships" id="260" r:id="R7e4b5457ce49456b"/>
    <p:sldId xmlns:r="http://schemas.openxmlformats.org/officeDocument/2006/relationships" id="261" r:id="R763f20d4b1344ab3"/>
    <p:sldId xmlns:r="http://schemas.openxmlformats.org/officeDocument/2006/relationships" id="262" r:id="R301e3894c14946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3d5712d2f84e5c" /><Relationship Type="http://schemas.openxmlformats.org/officeDocument/2006/relationships/slide" Target="/ppt/slides/slide1.xml" Id="R4a9bccedfd934d0a" /><Relationship Type="http://schemas.openxmlformats.org/officeDocument/2006/relationships/slide" Target="/ppt/slides/slide2.xml" Id="R5592291e49224b78" /><Relationship Type="http://schemas.openxmlformats.org/officeDocument/2006/relationships/slide" Target="/ppt/slides/slide3.xml" Id="R346be92f24a2490e" /><Relationship Type="http://schemas.openxmlformats.org/officeDocument/2006/relationships/slide" Target="/ppt/slides/slide4.xml" Id="R1d3e8c1e386d4570" /><Relationship Type="http://schemas.openxmlformats.org/officeDocument/2006/relationships/slide" Target="/ppt/slides/slide5.xml" Id="R7e4b5457ce49456b" /><Relationship Type="http://schemas.openxmlformats.org/officeDocument/2006/relationships/slide" Target="/ppt/slides/slide6.xml" Id="R763f20d4b1344ab3" /><Relationship Type="http://schemas.openxmlformats.org/officeDocument/2006/relationships/slide" Target="/ppt/slides/slide7.xml" Id="R301e3894c14946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53bf827ec146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0b8a69577450d" /><Relationship Type="http://schemas.openxmlformats.org/officeDocument/2006/relationships/theme" Target="/ppt/slideMasters/theme/theme1.xml" Id="R59f0bbfd57e443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d0b8a6957745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06aaf67a64b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0cda1721a45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8821d052945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5be3361f84c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295eb31e448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2e27611d449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ddbf69cd34e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GRAVEPARTNER ALTA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GRAVEPARTNER ALTA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3 196 514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−490 811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−494 445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−337 096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Rødsvingelveien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9516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918 503 552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GRAVEPARTNER ALTA AS</a:t>
            </a:r>
          </a:p>
        </p:txBody>
      </p:sp>
    </p:spTree>
  </p:cSld>
  <p:clrMapOvr>
    <a:masterClrMapping xmlns:a="http://schemas.openxmlformats.org/drawingml/2006/main"/>
  </p:clrMapOvr>
</p:sld>
</file>