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40fa78fbb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d58da08784b89"/>
  </p:sldMasterIdLst>
  <p:sldIdLst>
    <p:sldId xmlns:r="http://schemas.openxmlformats.org/officeDocument/2006/relationships" id="256" r:id="R8c789009fbb945a1"/>
    <p:sldId xmlns:r="http://schemas.openxmlformats.org/officeDocument/2006/relationships" id="257" r:id="R8b3c2004827b408e"/>
    <p:sldId xmlns:r="http://schemas.openxmlformats.org/officeDocument/2006/relationships" id="258" r:id="R03c9380526eb4db7"/>
    <p:sldId xmlns:r="http://schemas.openxmlformats.org/officeDocument/2006/relationships" id="259" r:id="Re013408148bb4bac"/>
    <p:sldId xmlns:r="http://schemas.openxmlformats.org/officeDocument/2006/relationships" id="260" r:id="Rf25b18cbd0c1431d"/>
    <p:sldId xmlns:r="http://schemas.openxmlformats.org/officeDocument/2006/relationships" id="261" r:id="Raa5dcb6d9d7f4d18"/>
    <p:sldId xmlns:r="http://schemas.openxmlformats.org/officeDocument/2006/relationships" id="262" r:id="Rd9a1f26948724a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d58da08784b89" /><Relationship Type="http://schemas.openxmlformats.org/officeDocument/2006/relationships/slide" Target="/ppt/slides/slide1.xml" Id="R8c789009fbb945a1" /><Relationship Type="http://schemas.openxmlformats.org/officeDocument/2006/relationships/slide" Target="/ppt/slides/slide2.xml" Id="R8b3c2004827b408e" /><Relationship Type="http://schemas.openxmlformats.org/officeDocument/2006/relationships/slide" Target="/ppt/slides/slide3.xml" Id="R03c9380526eb4db7" /><Relationship Type="http://schemas.openxmlformats.org/officeDocument/2006/relationships/slide" Target="/ppt/slides/slide4.xml" Id="Re013408148bb4bac" /><Relationship Type="http://schemas.openxmlformats.org/officeDocument/2006/relationships/slide" Target="/ppt/slides/slide5.xml" Id="Rf25b18cbd0c1431d" /><Relationship Type="http://schemas.openxmlformats.org/officeDocument/2006/relationships/slide" Target="/ppt/slides/slide6.xml" Id="Raa5dcb6d9d7f4d18" /><Relationship Type="http://schemas.openxmlformats.org/officeDocument/2006/relationships/slide" Target="/ppt/slides/slide7.xml" Id="Rd9a1f26948724a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3e190c99642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f68085d94b5d" /><Relationship Type="http://schemas.openxmlformats.org/officeDocument/2006/relationships/theme" Target="/ppt/slideMasters/theme/theme1.xml" Id="R3fc75a31272a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7f68085d9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dac5b0f7f4f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9855d1c9e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9dc3cbc50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7e44e4284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06e450ceb40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7958cb111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d4913352e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