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f73ad37b8844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dde51928a342f7"/>
  </p:sldMasterIdLst>
  <p:sldIdLst>
    <p:sldId xmlns:r="http://schemas.openxmlformats.org/officeDocument/2006/relationships" id="256" r:id="R50a39012843c4496"/>
    <p:sldId xmlns:r="http://schemas.openxmlformats.org/officeDocument/2006/relationships" id="257" r:id="Rab1254087c8c4629"/>
    <p:sldId xmlns:r="http://schemas.openxmlformats.org/officeDocument/2006/relationships" id="258" r:id="Raa27f78cad154695"/>
    <p:sldId xmlns:r="http://schemas.openxmlformats.org/officeDocument/2006/relationships" id="259" r:id="Rb556695db2314d43"/>
    <p:sldId xmlns:r="http://schemas.openxmlformats.org/officeDocument/2006/relationships" id="260" r:id="Rab25c9a3609b4d00"/>
    <p:sldId xmlns:r="http://schemas.openxmlformats.org/officeDocument/2006/relationships" id="261" r:id="R18c6008e74384b76"/>
    <p:sldId xmlns:r="http://schemas.openxmlformats.org/officeDocument/2006/relationships" id="262" r:id="Rd388fb67238b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de51928a342f7" /><Relationship Type="http://schemas.openxmlformats.org/officeDocument/2006/relationships/slide" Target="/ppt/slides/slide1.xml" Id="R50a39012843c4496" /><Relationship Type="http://schemas.openxmlformats.org/officeDocument/2006/relationships/slide" Target="/ppt/slides/slide2.xml" Id="Rab1254087c8c4629" /><Relationship Type="http://schemas.openxmlformats.org/officeDocument/2006/relationships/slide" Target="/ppt/slides/slide3.xml" Id="Raa27f78cad154695" /><Relationship Type="http://schemas.openxmlformats.org/officeDocument/2006/relationships/slide" Target="/ppt/slides/slide4.xml" Id="Rb556695db2314d43" /><Relationship Type="http://schemas.openxmlformats.org/officeDocument/2006/relationships/slide" Target="/ppt/slides/slide5.xml" Id="Rab25c9a3609b4d00" /><Relationship Type="http://schemas.openxmlformats.org/officeDocument/2006/relationships/slide" Target="/ppt/slides/slide6.xml" Id="R18c6008e74384b76" /><Relationship Type="http://schemas.openxmlformats.org/officeDocument/2006/relationships/slide" Target="/ppt/slides/slide7.xml" Id="Rd388fb67238b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d9bedb981d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07f220f974d73" /><Relationship Type="http://schemas.openxmlformats.org/officeDocument/2006/relationships/theme" Target="/ppt/slideMasters/theme/theme1.xml" Id="R653b5e5153b24d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d07f220f974d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1d5ba46c64c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59e3bbe84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620c156cc44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0c505101c49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1b9a99158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cc1b51ba841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d75882b534a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BARKERUD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BARKERUD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21 464 214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22 745 823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JON-HÅKON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Håkon Nygård, Fritzners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