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f06a9d788f43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5d7607034344a3"/>
  </p:sldMasterIdLst>
  <p:sldIdLst>
    <p:sldId xmlns:r="http://schemas.openxmlformats.org/officeDocument/2006/relationships" id="256" r:id="R9e070ab3df854056"/>
    <p:sldId xmlns:r="http://schemas.openxmlformats.org/officeDocument/2006/relationships" id="257" r:id="Rf2ff543f74544aa3"/>
    <p:sldId xmlns:r="http://schemas.openxmlformats.org/officeDocument/2006/relationships" id="258" r:id="R83d4ce1b967f40dc"/>
    <p:sldId xmlns:r="http://schemas.openxmlformats.org/officeDocument/2006/relationships" id="259" r:id="Rf57a4efa317f4ebf"/>
    <p:sldId xmlns:r="http://schemas.openxmlformats.org/officeDocument/2006/relationships" id="260" r:id="Rb001684bc7cd4ab0"/>
    <p:sldId xmlns:r="http://schemas.openxmlformats.org/officeDocument/2006/relationships" id="261" r:id="R8400930b0de24a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d7607034344a3" /><Relationship Type="http://schemas.openxmlformats.org/officeDocument/2006/relationships/slide" Target="/ppt/slides/slide1.xml" Id="R9e070ab3df854056" /><Relationship Type="http://schemas.openxmlformats.org/officeDocument/2006/relationships/slide" Target="/ppt/slides/slide2.xml" Id="Rf2ff543f74544aa3" /><Relationship Type="http://schemas.openxmlformats.org/officeDocument/2006/relationships/slide" Target="/ppt/slides/slide3.xml" Id="R83d4ce1b967f40dc" /><Relationship Type="http://schemas.openxmlformats.org/officeDocument/2006/relationships/slide" Target="/ppt/slides/slide4.xml" Id="Rf57a4efa317f4ebf" /><Relationship Type="http://schemas.openxmlformats.org/officeDocument/2006/relationships/slide" Target="/ppt/slides/slide5.xml" Id="Rb001684bc7cd4ab0" /><Relationship Type="http://schemas.openxmlformats.org/officeDocument/2006/relationships/slide" Target="/ppt/slides/slide6.xml" Id="R8400930b0de24a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35068de6b646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17b30c2dc4119" /><Relationship Type="http://schemas.openxmlformats.org/officeDocument/2006/relationships/theme" Target="/ppt/slideMasters/theme/theme1.xml" Id="Reb687b6d3e5d42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c17b30c2dc41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ab1c56af045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5670df05f45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47fa06ee741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17b6c5f5848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86437ba0449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f922722ca4c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