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600b0de034b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72ed8b074441c0"/>
  </p:sldMasterIdLst>
  <p:sldIdLst>
    <p:sldId xmlns:r="http://schemas.openxmlformats.org/officeDocument/2006/relationships" id="256" r:id="Rf820b204d9604beb"/>
    <p:sldId xmlns:r="http://schemas.openxmlformats.org/officeDocument/2006/relationships" id="257" r:id="Rd3f6f781e98f44eb"/>
    <p:sldId xmlns:r="http://schemas.openxmlformats.org/officeDocument/2006/relationships" id="258" r:id="R4f54f91cedaf4de8"/>
    <p:sldId xmlns:r="http://schemas.openxmlformats.org/officeDocument/2006/relationships" id="259" r:id="Rb1753095efdb440d"/>
    <p:sldId xmlns:r="http://schemas.openxmlformats.org/officeDocument/2006/relationships" id="260" r:id="R7e18efe7925e4597"/>
    <p:sldId xmlns:r="http://schemas.openxmlformats.org/officeDocument/2006/relationships" id="261" r:id="Rc8ae323e5fa347a5"/>
    <p:sldId xmlns:r="http://schemas.openxmlformats.org/officeDocument/2006/relationships" id="262" r:id="R906808a75ce6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2ed8b074441c0" /><Relationship Type="http://schemas.openxmlformats.org/officeDocument/2006/relationships/slide" Target="/ppt/slides/slide1.xml" Id="Rf820b204d9604beb" /><Relationship Type="http://schemas.openxmlformats.org/officeDocument/2006/relationships/slide" Target="/ppt/slides/slide2.xml" Id="Rd3f6f781e98f44eb" /><Relationship Type="http://schemas.openxmlformats.org/officeDocument/2006/relationships/slide" Target="/ppt/slides/slide3.xml" Id="R4f54f91cedaf4de8" /><Relationship Type="http://schemas.openxmlformats.org/officeDocument/2006/relationships/slide" Target="/ppt/slides/slide4.xml" Id="Rb1753095efdb440d" /><Relationship Type="http://schemas.openxmlformats.org/officeDocument/2006/relationships/slide" Target="/ppt/slides/slide5.xml" Id="R7e18efe7925e4597" /><Relationship Type="http://schemas.openxmlformats.org/officeDocument/2006/relationships/slide" Target="/ppt/slides/slide6.xml" Id="Rc8ae323e5fa347a5" /><Relationship Type="http://schemas.openxmlformats.org/officeDocument/2006/relationships/slide" Target="/ppt/slides/slide7.xml" Id="R906808a75ce6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6f3e88033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1adebc8554b36" /><Relationship Type="http://schemas.openxmlformats.org/officeDocument/2006/relationships/theme" Target="/ppt/slideMasters/theme/theme1.xml" Id="Rd976ca3b443f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1adebc855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655e3171a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c21302d81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950fa71c4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32a0be1bd41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15c4a1a8740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12f4bd4db4c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ed1b22b3f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