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fbd1c4714d41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6741c11fe942c6"/>
  </p:sldMasterIdLst>
  <p:sldIdLst>
    <p:sldId xmlns:r="http://schemas.openxmlformats.org/officeDocument/2006/relationships" id="256" r:id="R7fdbe214d3444978"/>
    <p:sldId xmlns:r="http://schemas.openxmlformats.org/officeDocument/2006/relationships" id="257" r:id="Rf3595f8912634176"/>
    <p:sldId xmlns:r="http://schemas.openxmlformats.org/officeDocument/2006/relationships" id="258" r:id="R02f0706fbe614b7c"/>
    <p:sldId xmlns:r="http://schemas.openxmlformats.org/officeDocument/2006/relationships" id="259" r:id="Red066a84580a44cf"/>
    <p:sldId xmlns:r="http://schemas.openxmlformats.org/officeDocument/2006/relationships" id="260" r:id="Raa75afc3f3794245"/>
    <p:sldId xmlns:r="http://schemas.openxmlformats.org/officeDocument/2006/relationships" id="261" r:id="R80475c3d683d4de2"/>
    <p:sldId xmlns:r="http://schemas.openxmlformats.org/officeDocument/2006/relationships" id="262" r:id="Rcece36f91d3245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741c11fe942c6" /><Relationship Type="http://schemas.openxmlformats.org/officeDocument/2006/relationships/slide" Target="/ppt/slides/slide1.xml" Id="R7fdbe214d3444978" /><Relationship Type="http://schemas.openxmlformats.org/officeDocument/2006/relationships/slide" Target="/ppt/slides/slide2.xml" Id="Rf3595f8912634176" /><Relationship Type="http://schemas.openxmlformats.org/officeDocument/2006/relationships/slide" Target="/ppt/slides/slide3.xml" Id="R02f0706fbe614b7c" /><Relationship Type="http://schemas.openxmlformats.org/officeDocument/2006/relationships/slide" Target="/ppt/slides/slide4.xml" Id="Red066a84580a44cf" /><Relationship Type="http://schemas.openxmlformats.org/officeDocument/2006/relationships/slide" Target="/ppt/slides/slide5.xml" Id="Raa75afc3f3794245" /><Relationship Type="http://schemas.openxmlformats.org/officeDocument/2006/relationships/slide" Target="/ppt/slides/slide6.xml" Id="R80475c3d683d4de2" /><Relationship Type="http://schemas.openxmlformats.org/officeDocument/2006/relationships/slide" Target="/ppt/slides/slide7.xml" Id="Rcece36f91d3245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12c48685b4d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a8ad2ab0244fa" /><Relationship Type="http://schemas.openxmlformats.org/officeDocument/2006/relationships/theme" Target="/ppt/slideMasters/theme/theme1.xml" Id="R5665f4b56eec49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6a8ad2ab0244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83f4f95804b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4b04dbe0f44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ba6663eff49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16f9f04d14f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def05b3004f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6c432d52940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6d5dae95344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FLOW TECHNOLOGY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FLOW TECHNOLOGY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−345 295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5 780 737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6 598 604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12 868 452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RICO AS  –  45,2 %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FATONA INVEST AS  –  25,4 %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PROFITTMAKSIMERING AS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 KRISTIN  –  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INITIAL HOLDING AS  –  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 LARS ANDERS  –  3,4 %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 TECHNOLOGY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Hydrovegen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3936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trygve.rinde@gmail.com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918 449 701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 TECHNOLOGY HOLDING AS</a:t>
            </a:r>
          </a:p>
        </p:txBody>
      </p:sp>
    </p:spTree>
  </p:cSld>
  <p:clrMapOvr>
    <a:masterClrMapping xmlns:a="http://schemas.openxmlformats.org/drawingml/2006/main"/>
  </p:clrMapOvr>
</p:sld>
</file>