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c83e72f214e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f76f62df304943"/>
  </p:sldMasterIdLst>
  <p:sldIdLst>
    <p:sldId xmlns:r="http://schemas.openxmlformats.org/officeDocument/2006/relationships" id="256" r:id="R7ed31472808b4020"/>
    <p:sldId xmlns:r="http://schemas.openxmlformats.org/officeDocument/2006/relationships" id="257" r:id="Ra8a7440d958f4844"/>
    <p:sldId xmlns:r="http://schemas.openxmlformats.org/officeDocument/2006/relationships" id="258" r:id="R28580f5be03649e0"/>
    <p:sldId xmlns:r="http://schemas.openxmlformats.org/officeDocument/2006/relationships" id="259" r:id="R32fd38a884b74cac"/>
    <p:sldId xmlns:r="http://schemas.openxmlformats.org/officeDocument/2006/relationships" id="260" r:id="R447aa801dd394355"/>
    <p:sldId xmlns:r="http://schemas.openxmlformats.org/officeDocument/2006/relationships" id="261" r:id="R256b45b2c64f48f8"/>
    <p:sldId xmlns:r="http://schemas.openxmlformats.org/officeDocument/2006/relationships" id="262" r:id="R0b85c69c973a47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76f62df304943" /><Relationship Type="http://schemas.openxmlformats.org/officeDocument/2006/relationships/slide" Target="/ppt/slides/slide1.xml" Id="R7ed31472808b4020" /><Relationship Type="http://schemas.openxmlformats.org/officeDocument/2006/relationships/slide" Target="/ppt/slides/slide2.xml" Id="Ra8a7440d958f4844" /><Relationship Type="http://schemas.openxmlformats.org/officeDocument/2006/relationships/slide" Target="/ppt/slides/slide3.xml" Id="R28580f5be03649e0" /><Relationship Type="http://schemas.openxmlformats.org/officeDocument/2006/relationships/slide" Target="/ppt/slides/slide4.xml" Id="R32fd38a884b74cac" /><Relationship Type="http://schemas.openxmlformats.org/officeDocument/2006/relationships/slide" Target="/ppt/slides/slide5.xml" Id="R447aa801dd394355" /><Relationship Type="http://schemas.openxmlformats.org/officeDocument/2006/relationships/slide" Target="/ppt/slides/slide6.xml" Id="R256b45b2c64f48f8" /><Relationship Type="http://schemas.openxmlformats.org/officeDocument/2006/relationships/slide" Target="/ppt/slides/slide7.xml" Id="R0b85c69c973a47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9eaf4687be42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80ab6e84c4c4f" /><Relationship Type="http://schemas.openxmlformats.org/officeDocument/2006/relationships/theme" Target="/ppt/slideMasters/theme/theme1.xml" Id="R90bc7a7cdc6b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180ab6e84c4c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4a6b9744f4d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8bb9fcd2d43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ac08f550ae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07e95515d4d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85726c3c4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d0b5536ad49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9a1ec1e34a43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VITAL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PROSJEKT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13 199 461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2 760 280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2 151 215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1 031 082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8 397 689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VITAL BYGG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Sarpsborgveien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918 449 663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VITAL PROSJEKT AS</a:t>
            </a:r>
          </a:p>
        </p:txBody>
      </p:sp>
    </p:spTree>
  </p:cSld>
  <p:clrMapOvr>
    <a:masterClrMapping xmlns:a="http://schemas.openxmlformats.org/drawingml/2006/main"/>
  </p:clrMapOvr>
</p:sld>
</file>