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bab199f8c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53736691e743a3"/>
  </p:sldMasterIdLst>
  <p:sldIdLst>
    <p:sldId xmlns:r="http://schemas.openxmlformats.org/officeDocument/2006/relationships" id="256" r:id="Rddbcc82767ca4709"/>
    <p:sldId xmlns:r="http://schemas.openxmlformats.org/officeDocument/2006/relationships" id="257" r:id="Ra6413858fd014d5a"/>
    <p:sldId xmlns:r="http://schemas.openxmlformats.org/officeDocument/2006/relationships" id="258" r:id="R7305f4aa39284b27"/>
    <p:sldId xmlns:r="http://schemas.openxmlformats.org/officeDocument/2006/relationships" id="259" r:id="Rec315b7436d549c1"/>
    <p:sldId xmlns:r="http://schemas.openxmlformats.org/officeDocument/2006/relationships" id="260" r:id="R3868bfb2f50846bc"/>
    <p:sldId xmlns:r="http://schemas.openxmlformats.org/officeDocument/2006/relationships" id="261" r:id="R7a04e403b03b4709"/>
    <p:sldId xmlns:r="http://schemas.openxmlformats.org/officeDocument/2006/relationships" id="262" r:id="R22a7bfc60fd44a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53736691e743a3" /><Relationship Type="http://schemas.openxmlformats.org/officeDocument/2006/relationships/slide" Target="/ppt/slides/slide1.xml" Id="Rddbcc82767ca4709" /><Relationship Type="http://schemas.openxmlformats.org/officeDocument/2006/relationships/slide" Target="/ppt/slides/slide2.xml" Id="Ra6413858fd014d5a" /><Relationship Type="http://schemas.openxmlformats.org/officeDocument/2006/relationships/slide" Target="/ppt/slides/slide3.xml" Id="R7305f4aa39284b27" /><Relationship Type="http://schemas.openxmlformats.org/officeDocument/2006/relationships/slide" Target="/ppt/slides/slide4.xml" Id="Rec315b7436d549c1" /><Relationship Type="http://schemas.openxmlformats.org/officeDocument/2006/relationships/slide" Target="/ppt/slides/slide5.xml" Id="R3868bfb2f50846bc" /><Relationship Type="http://schemas.openxmlformats.org/officeDocument/2006/relationships/slide" Target="/ppt/slides/slide6.xml" Id="R7a04e403b03b4709" /><Relationship Type="http://schemas.openxmlformats.org/officeDocument/2006/relationships/slide" Target="/ppt/slides/slide7.xml" Id="R22a7bfc60fd44a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1e2bb4620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1d359b74642ed" /><Relationship Type="http://schemas.openxmlformats.org/officeDocument/2006/relationships/theme" Target="/ppt/slideMasters/theme/theme1.xml" Id="Re3595d7be6c34c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e1d359b746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ada28ffaf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8e133917f49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3b7f5cade40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9867f621f4d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a15b1c41e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cc7f59f0c4f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a5106e61c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NANOOK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NANOOK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−201 437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1 394 035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PHOLKS AS  –  70,2 %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HØYSÆTER T-BANECOMPAGNIE AS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ARILD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BLAKSTAD-URSIN HOLDING AS  –  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KJETIL KIRAN  –  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Fosnagata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918 359 249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NANOOK AS</a:t>
            </a:r>
          </a:p>
        </p:txBody>
      </p:sp>
    </p:spTree>
  </p:cSld>
  <p:clrMapOvr>
    <a:masterClrMapping xmlns:a="http://schemas.openxmlformats.org/drawingml/2006/main"/>
  </p:clrMapOvr>
</p:sld>
</file>