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4cd6790fd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410c18ec14970"/>
  </p:sldMasterIdLst>
  <p:sldIdLst>
    <p:sldId xmlns:r="http://schemas.openxmlformats.org/officeDocument/2006/relationships" id="256" r:id="R442901b8e81248c2"/>
    <p:sldId xmlns:r="http://schemas.openxmlformats.org/officeDocument/2006/relationships" id="257" r:id="Rc10a57f4ddff4088"/>
    <p:sldId xmlns:r="http://schemas.openxmlformats.org/officeDocument/2006/relationships" id="258" r:id="Ra6f7b47c8f284fff"/>
    <p:sldId xmlns:r="http://schemas.openxmlformats.org/officeDocument/2006/relationships" id="259" r:id="R2a666626dea3498f"/>
    <p:sldId xmlns:r="http://schemas.openxmlformats.org/officeDocument/2006/relationships" id="260" r:id="Rd6fc98a43cdf413c"/>
    <p:sldId xmlns:r="http://schemas.openxmlformats.org/officeDocument/2006/relationships" id="261" r:id="R2e5a9b2db04248fd"/>
    <p:sldId xmlns:r="http://schemas.openxmlformats.org/officeDocument/2006/relationships" id="262" r:id="R2c7d48133d79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410c18ec14970" /><Relationship Type="http://schemas.openxmlformats.org/officeDocument/2006/relationships/slide" Target="/ppt/slides/slide1.xml" Id="R442901b8e81248c2" /><Relationship Type="http://schemas.openxmlformats.org/officeDocument/2006/relationships/slide" Target="/ppt/slides/slide2.xml" Id="Rc10a57f4ddff4088" /><Relationship Type="http://schemas.openxmlformats.org/officeDocument/2006/relationships/slide" Target="/ppt/slides/slide3.xml" Id="Ra6f7b47c8f284fff" /><Relationship Type="http://schemas.openxmlformats.org/officeDocument/2006/relationships/slide" Target="/ppt/slides/slide4.xml" Id="R2a666626dea3498f" /><Relationship Type="http://schemas.openxmlformats.org/officeDocument/2006/relationships/slide" Target="/ppt/slides/slide5.xml" Id="Rd6fc98a43cdf413c" /><Relationship Type="http://schemas.openxmlformats.org/officeDocument/2006/relationships/slide" Target="/ppt/slides/slide6.xml" Id="R2e5a9b2db04248fd" /><Relationship Type="http://schemas.openxmlformats.org/officeDocument/2006/relationships/slide" Target="/ppt/slides/slide7.xml" Id="R2c7d48133d79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253cf8e86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6abe6f50c4cfe" /><Relationship Type="http://schemas.openxmlformats.org/officeDocument/2006/relationships/theme" Target="/ppt/slideMasters/theme/theme1.xml" Id="R64aca2d2bd6047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e6abe6f50c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8f6f6aef0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53719d006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d1d3015e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eccacfcb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cd1522b77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7a9170e4d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cb0e53502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MALIN GRY BODIL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918 345 833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GBM AS</a:t>
            </a:r>
          </a:p>
        </p:txBody>
      </p:sp>
    </p:spTree>
  </p:cSld>
  <p:clrMapOvr>
    <a:masterClrMapping xmlns:a="http://schemas.openxmlformats.org/drawingml/2006/main"/>
  </p:clrMapOvr>
</p:sld>
</file>