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569697fdb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736bb21814b46"/>
  </p:sldMasterIdLst>
  <p:sldIdLst>
    <p:sldId xmlns:r="http://schemas.openxmlformats.org/officeDocument/2006/relationships" id="256" r:id="Rde4c95b2621b4a4a"/>
    <p:sldId xmlns:r="http://schemas.openxmlformats.org/officeDocument/2006/relationships" id="257" r:id="R72b8d0108bc748ce"/>
    <p:sldId xmlns:r="http://schemas.openxmlformats.org/officeDocument/2006/relationships" id="258" r:id="R40310c28073a433a"/>
    <p:sldId xmlns:r="http://schemas.openxmlformats.org/officeDocument/2006/relationships" id="259" r:id="R48de3c5b130c400e"/>
    <p:sldId xmlns:r="http://schemas.openxmlformats.org/officeDocument/2006/relationships" id="260" r:id="R6bcb60b7ae024c9d"/>
    <p:sldId xmlns:r="http://schemas.openxmlformats.org/officeDocument/2006/relationships" id="261" r:id="R3bda3b9109f84cd2"/>
    <p:sldId xmlns:r="http://schemas.openxmlformats.org/officeDocument/2006/relationships" id="262" r:id="R755bd9758215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736bb21814b46" /><Relationship Type="http://schemas.openxmlformats.org/officeDocument/2006/relationships/slide" Target="/ppt/slides/slide1.xml" Id="Rde4c95b2621b4a4a" /><Relationship Type="http://schemas.openxmlformats.org/officeDocument/2006/relationships/slide" Target="/ppt/slides/slide2.xml" Id="R72b8d0108bc748ce" /><Relationship Type="http://schemas.openxmlformats.org/officeDocument/2006/relationships/slide" Target="/ppt/slides/slide3.xml" Id="R40310c28073a433a" /><Relationship Type="http://schemas.openxmlformats.org/officeDocument/2006/relationships/slide" Target="/ppt/slides/slide4.xml" Id="R48de3c5b130c400e" /><Relationship Type="http://schemas.openxmlformats.org/officeDocument/2006/relationships/slide" Target="/ppt/slides/slide5.xml" Id="R6bcb60b7ae024c9d" /><Relationship Type="http://schemas.openxmlformats.org/officeDocument/2006/relationships/slide" Target="/ppt/slides/slide6.xml" Id="R3bda3b9109f84cd2" /><Relationship Type="http://schemas.openxmlformats.org/officeDocument/2006/relationships/slide" Target="/ppt/slides/slide7.xml" Id="R755bd9758215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e710e38f7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0b46430ba40ed" /><Relationship Type="http://schemas.openxmlformats.org/officeDocument/2006/relationships/theme" Target="/ppt/slideMasters/theme/theme1.xml" Id="R6d59e83edde8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0b46430ba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1cdacdff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563014cb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6e9a6b54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4d2b206e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6b54c3d8f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430eb21d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db61d52b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