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dbe8fc731c42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7c6258b3704429"/>
  </p:sldMasterIdLst>
  <p:sldIdLst>
    <p:sldId xmlns:r="http://schemas.openxmlformats.org/officeDocument/2006/relationships" id="256" r:id="R9be6e43122514b54"/>
    <p:sldId xmlns:r="http://schemas.openxmlformats.org/officeDocument/2006/relationships" id="257" r:id="R3876df62124b4812"/>
    <p:sldId xmlns:r="http://schemas.openxmlformats.org/officeDocument/2006/relationships" id="258" r:id="R68d5881d0c3b49fb"/>
    <p:sldId xmlns:r="http://schemas.openxmlformats.org/officeDocument/2006/relationships" id="259" r:id="R2701704091fe40c5"/>
    <p:sldId xmlns:r="http://schemas.openxmlformats.org/officeDocument/2006/relationships" id="260" r:id="R42aa482bd0c04d9b"/>
    <p:sldId xmlns:r="http://schemas.openxmlformats.org/officeDocument/2006/relationships" id="261" r:id="Rf7ce76d5f3bb4c96"/>
    <p:sldId xmlns:r="http://schemas.openxmlformats.org/officeDocument/2006/relationships" id="262" r:id="Rdab2f1f3541845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7c6258b3704429" /><Relationship Type="http://schemas.openxmlformats.org/officeDocument/2006/relationships/slide" Target="/ppt/slides/slide1.xml" Id="R9be6e43122514b54" /><Relationship Type="http://schemas.openxmlformats.org/officeDocument/2006/relationships/slide" Target="/ppt/slides/slide2.xml" Id="R3876df62124b4812" /><Relationship Type="http://schemas.openxmlformats.org/officeDocument/2006/relationships/slide" Target="/ppt/slides/slide3.xml" Id="R68d5881d0c3b49fb" /><Relationship Type="http://schemas.openxmlformats.org/officeDocument/2006/relationships/slide" Target="/ppt/slides/slide4.xml" Id="R2701704091fe40c5" /><Relationship Type="http://schemas.openxmlformats.org/officeDocument/2006/relationships/slide" Target="/ppt/slides/slide5.xml" Id="R42aa482bd0c04d9b" /><Relationship Type="http://schemas.openxmlformats.org/officeDocument/2006/relationships/slide" Target="/ppt/slides/slide6.xml" Id="Rf7ce76d5f3bb4c96" /><Relationship Type="http://schemas.openxmlformats.org/officeDocument/2006/relationships/slide" Target="/ppt/slides/slide7.xml" Id="Rdab2f1f3541845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4e15f9bffa47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08bc25013404a" /><Relationship Type="http://schemas.openxmlformats.org/officeDocument/2006/relationships/theme" Target="/ppt/slideMasters/theme/theme1.xml" Id="Reb2e0e9186104a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308bc2501340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228dccef643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844ce65b849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0da358a7b4b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61058ff2344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a058c71b64a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1dbb320a049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c36ee0eaf42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FUNNY BONE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FUNNY BONE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−4 774 850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185 253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337 109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MARTINSEN JENS AMDAHL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657 Office Space, Fredensborgveien 22G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918 322 639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FUNNY BONE HOLDING AS</a:t>
            </a:r>
          </a:p>
        </p:txBody>
      </p:sp>
    </p:spTree>
  </p:cSld>
  <p:clrMapOvr>
    <a:masterClrMapping xmlns:a="http://schemas.openxmlformats.org/drawingml/2006/main"/>
  </p:clrMapOvr>
</p:sld>
</file>