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5109c430cc144e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01a3a921df24b7b"/>
  </p:sldMasterIdLst>
  <p:sldIdLst>
    <p:sldId xmlns:r="http://schemas.openxmlformats.org/officeDocument/2006/relationships" id="256" r:id="R94cae1dbdd5c428e"/>
    <p:sldId xmlns:r="http://schemas.openxmlformats.org/officeDocument/2006/relationships" id="257" r:id="R499e5f66d205441d"/>
    <p:sldId xmlns:r="http://schemas.openxmlformats.org/officeDocument/2006/relationships" id="258" r:id="R3df72f3f9d774b98"/>
    <p:sldId xmlns:r="http://schemas.openxmlformats.org/officeDocument/2006/relationships" id="259" r:id="R360c89d45ad94966"/>
    <p:sldId xmlns:r="http://schemas.openxmlformats.org/officeDocument/2006/relationships" id="260" r:id="R6cef4765df44457a"/>
    <p:sldId xmlns:r="http://schemas.openxmlformats.org/officeDocument/2006/relationships" id="261" r:id="R4a2d3f9838684b31"/>
    <p:sldId xmlns:r="http://schemas.openxmlformats.org/officeDocument/2006/relationships" id="262" r:id="Rb5cdfe1a9794469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01a3a921df24b7b" /><Relationship Type="http://schemas.openxmlformats.org/officeDocument/2006/relationships/slide" Target="/ppt/slides/slide1.xml" Id="R94cae1dbdd5c428e" /><Relationship Type="http://schemas.openxmlformats.org/officeDocument/2006/relationships/slide" Target="/ppt/slides/slide2.xml" Id="R499e5f66d205441d" /><Relationship Type="http://schemas.openxmlformats.org/officeDocument/2006/relationships/slide" Target="/ppt/slides/slide3.xml" Id="R3df72f3f9d774b98" /><Relationship Type="http://schemas.openxmlformats.org/officeDocument/2006/relationships/slide" Target="/ppt/slides/slide4.xml" Id="R360c89d45ad94966" /><Relationship Type="http://schemas.openxmlformats.org/officeDocument/2006/relationships/slide" Target="/ppt/slides/slide5.xml" Id="R6cef4765df44457a" /><Relationship Type="http://schemas.openxmlformats.org/officeDocument/2006/relationships/slide" Target="/ppt/slides/slide6.xml" Id="R4a2d3f9838684b31" /><Relationship Type="http://schemas.openxmlformats.org/officeDocument/2006/relationships/slide" Target="/ppt/slides/slide7.xml" Id="Rb5cdfe1a9794469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8d140d8971d4e2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a9b4697fe345a1" /><Relationship Type="http://schemas.openxmlformats.org/officeDocument/2006/relationships/theme" Target="/ppt/slideMasters/theme/theme1.xml" Id="Reb6fb01f1f2a472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ea9b4697fe345a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0eb7ba9e16414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aaf1014de8474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14b11f21904a6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ac0c46f3544b6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d92d314df1411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4b41b641444dd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8bf314cf454f8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CONNECTOR DEEPWATER SOLUTIONS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CONNECTOR DEEPWATER SOLUTIONS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CONNECTOR DEEPWATER SOLUTIONS AS ble etablert [år] og holder til i Kokstad.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CONNECTOR DEEPWATER SOLUTIONS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CONNECTOR DEEPWATER SOLUTIONS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CONNECTOR DEEPWATER SOLUTIONS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−768 750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−768 750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−706 939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500 429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CONNECTOR DEEPWATER SOLUTIONS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CONNECTOR SUBSEA SOLUTIONS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CONNECTOR DEEPWATER SOLUTIONS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Kokstadflaten 17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5257 Kokstad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918 318 151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CONNECTOR DEEPWATER SOLUTIONS AS</a:t>
            </a:r>
          </a:p>
        </p:txBody>
      </p:sp>
    </p:spTree>
  </p:cSld>
  <p:clrMapOvr>
    <a:masterClrMapping xmlns:a="http://schemas.openxmlformats.org/drawingml/2006/main"/>
  </p:clrMapOvr>
</p:sld>
</file>