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0be99a8d3641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57e6e3881341f8"/>
  </p:sldMasterIdLst>
  <p:sldIdLst>
    <p:sldId xmlns:r="http://schemas.openxmlformats.org/officeDocument/2006/relationships" id="256" r:id="Rdf13306ed1124592"/>
    <p:sldId xmlns:r="http://schemas.openxmlformats.org/officeDocument/2006/relationships" id="257" r:id="R61b688640f9b498d"/>
    <p:sldId xmlns:r="http://schemas.openxmlformats.org/officeDocument/2006/relationships" id="258" r:id="R00ba3781dbe14f7a"/>
    <p:sldId xmlns:r="http://schemas.openxmlformats.org/officeDocument/2006/relationships" id="259" r:id="Rd3ecd72aff954c43"/>
    <p:sldId xmlns:r="http://schemas.openxmlformats.org/officeDocument/2006/relationships" id="260" r:id="Rb68d0f3f62eb4649"/>
    <p:sldId xmlns:r="http://schemas.openxmlformats.org/officeDocument/2006/relationships" id="261" r:id="Rca0124afbd62403f"/>
    <p:sldId xmlns:r="http://schemas.openxmlformats.org/officeDocument/2006/relationships" id="262" r:id="Rc43a005088d842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57e6e3881341f8" /><Relationship Type="http://schemas.openxmlformats.org/officeDocument/2006/relationships/slide" Target="/ppt/slides/slide1.xml" Id="Rdf13306ed1124592" /><Relationship Type="http://schemas.openxmlformats.org/officeDocument/2006/relationships/slide" Target="/ppt/slides/slide2.xml" Id="R61b688640f9b498d" /><Relationship Type="http://schemas.openxmlformats.org/officeDocument/2006/relationships/slide" Target="/ppt/slides/slide3.xml" Id="R00ba3781dbe14f7a" /><Relationship Type="http://schemas.openxmlformats.org/officeDocument/2006/relationships/slide" Target="/ppt/slides/slide4.xml" Id="Rd3ecd72aff954c43" /><Relationship Type="http://schemas.openxmlformats.org/officeDocument/2006/relationships/slide" Target="/ppt/slides/slide5.xml" Id="Rb68d0f3f62eb4649" /><Relationship Type="http://schemas.openxmlformats.org/officeDocument/2006/relationships/slide" Target="/ppt/slides/slide6.xml" Id="Rca0124afbd62403f" /><Relationship Type="http://schemas.openxmlformats.org/officeDocument/2006/relationships/slide" Target="/ppt/slides/slide7.xml" Id="Rc43a005088d842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7596c1b173f445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8676cdf38c43b8" /><Relationship Type="http://schemas.openxmlformats.org/officeDocument/2006/relationships/theme" Target="/ppt/slideMasters/theme/theme1.xml" Id="Rb5bb557946304cc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8676cdf38c43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4619a82d2d4d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f720f373884f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e3377144c84f7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3e4440a4564b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5ffc636efa47f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3b2ac5114427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f94c9ae433460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STANDARD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STANDARD HOLDING AS ble etablert [år] og holder til i Sætre.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149 000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−403 737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−514 855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1 194 347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6 560 090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ROLF ASLAK  –  93,8 %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HANOHRA HOLDING AS  –  6,3 %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Øraveien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3475 Sætre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918 267 921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STANDARD HOLDING AS</a:t>
            </a:r>
          </a:p>
        </p:txBody>
      </p:sp>
    </p:spTree>
  </p:cSld>
  <p:clrMapOvr>
    <a:masterClrMapping xmlns:a="http://schemas.openxmlformats.org/drawingml/2006/main"/>
  </p:clrMapOvr>
</p:sld>
</file>