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de0a1a441149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818f0c64f14a6e"/>
  </p:sldMasterIdLst>
  <p:sldIdLst>
    <p:sldId xmlns:r="http://schemas.openxmlformats.org/officeDocument/2006/relationships" id="256" r:id="R37a5dbc0e7554f0f"/>
    <p:sldId xmlns:r="http://schemas.openxmlformats.org/officeDocument/2006/relationships" id="257" r:id="Rf321390811644b84"/>
    <p:sldId xmlns:r="http://schemas.openxmlformats.org/officeDocument/2006/relationships" id="258" r:id="R4c0c1235d4e2470f"/>
    <p:sldId xmlns:r="http://schemas.openxmlformats.org/officeDocument/2006/relationships" id="259" r:id="R0d8cdc9877404321"/>
    <p:sldId xmlns:r="http://schemas.openxmlformats.org/officeDocument/2006/relationships" id="260" r:id="Rf187a536e5794383"/>
    <p:sldId xmlns:r="http://schemas.openxmlformats.org/officeDocument/2006/relationships" id="261" r:id="R218f528e8fc94ee9"/>
    <p:sldId xmlns:r="http://schemas.openxmlformats.org/officeDocument/2006/relationships" id="262" r:id="Rd40b374dc8d94a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818f0c64f14a6e" /><Relationship Type="http://schemas.openxmlformats.org/officeDocument/2006/relationships/slide" Target="/ppt/slides/slide1.xml" Id="R37a5dbc0e7554f0f" /><Relationship Type="http://schemas.openxmlformats.org/officeDocument/2006/relationships/slide" Target="/ppt/slides/slide2.xml" Id="Rf321390811644b84" /><Relationship Type="http://schemas.openxmlformats.org/officeDocument/2006/relationships/slide" Target="/ppt/slides/slide3.xml" Id="R4c0c1235d4e2470f" /><Relationship Type="http://schemas.openxmlformats.org/officeDocument/2006/relationships/slide" Target="/ppt/slides/slide4.xml" Id="R0d8cdc9877404321" /><Relationship Type="http://schemas.openxmlformats.org/officeDocument/2006/relationships/slide" Target="/ppt/slides/slide5.xml" Id="Rf187a536e5794383" /><Relationship Type="http://schemas.openxmlformats.org/officeDocument/2006/relationships/slide" Target="/ppt/slides/slide6.xml" Id="R218f528e8fc94ee9" /><Relationship Type="http://schemas.openxmlformats.org/officeDocument/2006/relationships/slide" Target="/ppt/slides/slide7.xml" Id="Rd40b374dc8d94a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ad54ff5954c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05560824c49a1" /><Relationship Type="http://schemas.openxmlformats.org/officeDocument/2006/relationships/theme" Target="/ppt/slideMasters/theme/theme1.xml" Id="Re4e37a5e826343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05560824c49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98003ff61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52250077f40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b6032dde4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e51355ea84e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18869d34e47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39d2501e24b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cb86e0dc845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BTS G 9.51 D 9.59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 9.51 D 9.59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BTS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Axer Eiendom AS, 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918 197 826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BTS G 9.51 D 9.59 AS</a:t>
            </a:r>
          </a:p>
        </p:txBody>
      </p:sp>
    </p:spTree>
  </p:cSld>
  <p:clrMapOvr>
    <a:masterClrMapping xmlns:a="http://schemas.openxmlformats.org/drawingml/2006/main"/>
  </p:clrMapOvr>
</p:sld>
</file>